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114"/>
  </p:notesMasterIdLst>
  <p:sldIdLst>
    <p:sldId id="256" r:id="rId5"/>
    <p:sldId id="257" r:id="rId6"/>
    <p:sldId id="258" r:id="rId7"/>
    <p:sldId id="259" r:id="rId8"/>
    <p:sldId id="261" r:id="rId9"/>
    <p:sldId id="263" r:id="rId10"/>
    <p:sldId id="262" r:id="rId11"/>
    <p:sldId id="264" r:id="rId12"/>
    <p:sldId id="268" r:id="rId13"/>
    <p:sldId id="269" r:id="rId14"/>
    <p:sldId id="270" r:id="rId15"/>
    <p:sldId id="324" r:id="rId16"/>
    <p:sldId id="325" r:id="rId17"/>
    <p:sldId id="279" r:id="rId18"/>
    <p:sldId id="280" r:id="rId19"/>
    <p:sldId id="281" r:id="rId20"/>
    <p:sldId id="309" r:id="rId21"/>
    <p:sldId id="327" r:id="rId22"/>
    <p:sldId id="329" r:id="rId23"/>
    <p:sldId id="326" r:id="rId24"/>
    <p:sldId id="310" r:id="rId25"/>
    <p:sldId id="382" r:id="rId26"/>
    <p:sldId id="407" r:id="rId27"/>
    <p:sldId id="408" r:id="rId28"/>
    <p:sldId id="409" r:id="rId29"/>
    <p:sldId id="410" r:id="rId30"/>
    <p:sldId id="282" r:id="rId31"/>
    <p:sldId id="283" r:id="rId32"/>
    <p:sldId id="285" r:id="rId33"/>
    <p:sldId id="330" r:id="rId34"/>
    <p:sldId id="312" r:id="rId35"/>
    <p:sldId id="313" r:id="rId36"/>
    <p:sldId id="314" r:id="rId37"/>
    <p:sldId id="315" r:id="rId38"/>
    <p:sldId id="383" r:id="rId39"/>
    <p:sldId id="384" r:id="rId40"/>
    <p:sldId id="385" r:id="rId41"/>
    <p:sldId id="388" r:id="rId42"/>
    <p:sldId id="389" r:id="rId43"/>
    <p:sldId id="387" r:id="rId44"/>
    <p:sldId id="390" r:id="rId45"/>
    <p:sldId id="391" r:id="rId46"/>
    <p:sldId id="392" r:id="rId47"/>
    <p:sldId id="393" r:id="rId48"/>
    <p:sldId id="319" r:id="rId49"/>
    <p:sldId id="331" r:id="rId50"/>
    <p:sldId id="320" r:id="rId51"/>
    <p:sldId id="321" r:id="rId52"/>
    <p:sldId id="301" r:id="rId53"/>
    <p:sldId id="302" r:id="rId54"/>
    <p:sldId id="305" r:id="rId55"/>
    <p:sldId id="306" r:id="rId56"/>
    <p:sldId id="307" r:id="rId57"/>
    <p:sldId id="411" r:id="rId58"/>
    <p:sldId id="394" r:id="rId59"/>
    <p:sldId id="395" r:id="rId60"/>
    <p:sldId id="396" r:id="rId61"/>
    <p:sldId id="397" r:id="rId62"/>
    <p:sldId id="332" r:id="rId63"/>
    <p:sldId id="333" r:id="rId64"/>
    <p:sldId id="334" r:id="rId65"/>
    <p:sldId id="335" r:id="rId66"/>
    <p:sldId id="336" r:id="rId67"/>
    <p:sldId id="398" r:id="rId68"/>
    <p:sldId id="400" r:id="rId69"/>
    <p:sldId id="401" r:id="rId70"/>
    <p:sldId id="404" r:id="rId71"/>
    <p:sldId id="405" r:id="rId72"/>
    <p:sldId id="413" r:id="rId73"/>
    <p:sldId id="406" r:id="rId74"/>
    <p:sldId id="412" r:id="rId75"/>
    <p:sldId id="414" r:id="rId76"/>
    <p:sldId id="415" r:id="rId77"/>
    <p:sldId id="416" r:id="rId78"/>
    <p:sldId id="417" r:id="rId79"/>
    <p:sldId id="418" r:id="rId80"/>
    <p:sldId id="338" r:id="rId81"/>
    <p:sldId id="339" r:id="rId82"/>
    <p:sldId id="340" r:id="rId83"/>
    <p:sldId id="341" r:id="rId84"/>
    <p:sldId id="343" r:id="rId85"/>
    <p:sldId id="344" r:id="rId86"/>
    <p:sldId id="370" r:id="rId87"/>
    <p:sldId id="372" r:id="rId88"/>
    <p:sldId id="371" r:id="rId89"/>
    <p:sldId id="364" r:id="rId90"/>
    <p:sldId id="419" r:id="rId91"/>
    <p:sldId id="365" r:id="rId92"/>
    <p:sldId id="366" r:id="rId93"/>
    <p:sldId id="367" r:id="rId94"/>
    <p:sldId id="368" r:id="rId95"/>
    <p:sldId id="420" r:id="rId96"/>
    <p:sldId id="421" r:id="rId97"/>
    <p:sldId id="422" r:id="rId98"/>
    <p:sldId id="423" r:id="rId99"/>
    <p:sldId id="424" r:id="rId100"/>
    <p:sldId id="425" r:id="rId101"/>
    <p:sldId id="426" r:id="rId102"/>
    <p:sldId id="427" r:id="rId103"/>
    <p:sldId id="428" r:id="rId104"/>
    <p:sldId id="429" r:id="rId105"/>
    <p:sldId id="430" r:id="rId106"/>
    <p:sldId id="377" r:id="rId107"/>
    <p:sldId id="373" r:id="rId108"/>
    <p:sldId id="375" r:id="rId109"/>
    <p:sldId id="374" r:id="rId110"/>
    <p:sldId id="380" r:id="rId111"/>
    <p:sldId id="381" r:id="rId112"/>
    <p:sldId id="379" r:id="rId113"/>
  </p:sldIdLst>
  <p:sldSz cx="9144000" cy="6858000" type="screen4x3"/>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ECC9A39-63B4-48BA-9729-51E714E44D31}">
          <p14:sldIdLst>
            <p14:sldId id="256"/>
            <p14:sldId id="257"/>
            <p14:sldId id="258"/>
            <p14:sldId id="259"/>
            <p14:sldId id="261"/>
            <p14:sldId id="263"/>
            <p14:sldId id="262"/>
            <p14:sldId id="264"/>
            <p14:sldId id="268"/>
            <p14:sldId id="269"/>
            <p14:sldId id="270"/>
            <p14:sldId id="324"/>
            <p14:sldId id="325"/>
            <p14:sldId id="279"/>
            <p14:sldId id="280"/>
            <p14:sldId id="281"/>
            <p14:sldId id="309"/>
            <p14:sldId id="327"/>
            <p14:sldId id="329"/>
            <p14:sldId id="326"/>
            <p14:sldId id="310"/>
            <p14:sldId id="382"/>
            <p14:sldId id="407"/>
            <p14:sldId id="408"/>
            <p14:sldId id="409"/>
            <p14:sldId id="410"/>
            <p14:sldId id="282"/>
            <p14:sldId id="283"/>
            <p14:sldId id="285"/>
            <p14:sldId id="330"/>
            <p14:sldId id="312"/>
            <p14:sldId id="313"/>
            <p14:sldId id="314"/>
            <p14:sldId id="315"/>
            <p14:sldId id="383"/>
            <p14:sldId id="384"/>
            <p14:sldId id="385"/>
            <p14:sldId id="388"/>
            <p14:sldId id="389"/>
            <p14:sldId id="387"/>
            <p14:sldId id="390"/>
            <p14:sldId id="391"/>
            <p14:sldId id="392"/>
            <p14:sldId id="393"/>
            <p14:sldId id="319"/>
            <p14:sldId id="331"/>
            <p14:sldId id="320"/>
            <p14:sldId id="321"/>
            <p14:sldId id="301"/>
            <p14:sldId id="302"/>
            <p14:sldId id="305"/>
            <p14:sldId id="306"/>
            <p14:sldId id="307"/>
            <p14:sldId id="411"/>
            <p14:sldId id="394"/>
            <p14:sldId id="395"/>
            <p14:sldId id="396"/>
            <p14:sldId id="397"/>
            <p14:sldId id="332"/>
            <p14:sldId id="333"/>
            <p14:sldId id="334"/>
            <p14:sldId id="335"/>
            <p14:sldId id="336"/>
            <p14:sldId id="398"/>
            <p14:sldId id="400"/>
            <p14:sldId id="401"/>
            <p14:sldId id="404"/>
            <p14:sldId id="405"/>
            <p14:sldId id="413"/>
            <p14:sldId id="406"/>
            <p14:sldId id="412"/>
          </p14:sldIdLst>
        </p14:section>
        <p14:section name="Untitled Section" id="{7C0EDC2C-3E7A-4303-8A22-6766F90824B0}">
          <p14:sldIdLst>
            <p14:sldId id="414"/>
            <p14:sldId id="415"/>
            <p14:sldId id="416"/>
            <p14:sldId id="417"/>
            <p14:sldId id="418"/>
            <p14:sldId id="338"/>
            <p14:sldId id="339"/>
            <p14:sldId id="340"/>
            <p14:sldId id="341"/>
            <p14:sldId id="343"/>
            <p14:sldId id="344"/>
            <p14:sldId id="370"/>
            <p14:sldId id="372"/>
            <p14:sldId id="371"/>
            <p14:sldId id="364"/>
            <p14:sldId id="419"/>
            <p14:sldId id="365"/>
            <p14:sldId id="366"/>
            <p14:sldId id="367"/>
            <p14:sldId id="368"/>
            <p14:sldId id="420"/>
            <p14:sldId id="421"/>
            <p14:sldId id="422"/>
            <p14:sldId id="423"/>
            <p14:sldId id="424"/>
            <p14:sldId id="425"/>
            <p14:sldId id="426"/>
            <p14:sldId id="427"/>
            <p14:sldId id="428"/>
            <p14:sldId id="429"/>
            <p14:sldId id="430"/>
            <p14:sldId id="377"/>
            <p14:sldId id="373"/>
            <p14:sldId id="375"/>
            <p14:sldId id="374"/>
            <p14:sldId id="380"/>
            <p14:sldId id="381"/>
            <p14:sldId id="3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76B5FC-7B94-45B6-B7AF-CFF3BF8D2A90}" v="1" dt="2022-02-11T03:02:24.947"/>
    <p1510:client id="{A0260956-0EF9-4ABA-B940-7B4EE582F967}" v="3" dt="2021-10-28T06:23:51.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2" autoAdjust="0"/>
    <p:restoredTop sz="94671" autoAdjust="0"/>
  </p:normalViewPr>
  <p:slideViewPr>
    <p:cSldViewPr>
      <p:cViewPr>
        <p:scale>
          <a:sx n="96" d="100"/>
          <a:sy n="96" d="100"/>
        </p:scale>
        <p:origin x="-930" y="150"/>
      </p:cViewPr>
      <p:guideLst>
        <p:guide orient="horz" pos="2160"/>
        <p:guide pos="2880"/>
      </p:guideLst>
    </p:cSldViewPr>
  </p:slideViewPr>
  <p:outlineViewPr>
    <p:cViewPr>
      <p:scale>
        <a:sx n="33" d="100"/>
        <a:sy n="33" d="100"/>
      </p:scale>
      <p:origin x="0" y="10326"/>
    </p:cViewPr>
  </p:outlineViewPr>
  <p:notesTextViewPr>
    <p:cViewPr>
      <p:scale>
        <a:sx n="100" d="100"/>
        <a:sy n="100" d="100"/>
      </p:scale>
      <p:origin x="0" y="0"/>
    </p:cViewPr>
  </p:notesTextViewPr>
  <p:sorterViewPr>
    <p:cViewPr>
      <p:scale>
        <a:sx n="100" d="100"/>
        <a:sy n="100" d="100"/>
      </p:scale>
      <p:origin x="0" y="124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Hong 20172738" userId="S::nhung.pth172738@sis.hust.edu.vn::d557b7b5-967f-4dfe-8a96-b9e782691736" providerId="AD" clId="Web-{A0260956-0EF9-4ABA-B940-7B4EE582F967}"/>
    <pc:docChg chg="modSld">
      <pc:chgData name="Phan Thi Hong 20172738" userId="S::nhung.pth172738@sis.hust.edu.vn::d557b7b5-967f-4dfe-8a96-b9e782691736" providerId="AD" clId="Web-{A0260956-0EF9-4ABA-B940-7B4EE582F967}" dt="2021-10-28T06:23:51.504" v="2" actId="1076"/>
      <pc:docMkLst>
        <pc:docMk/>
      </pc:docMkLst>
      <pc:sldChg chg="modSp">
        <pc:chgData name="Phan Thi Hong 20172738" userId="S::nhung.pth172738@sis.hust.edu.vn::d557b7b5-967f-4dfe-8a96-b9e782691736" providerId="AD" clId="Web-{A0260956-0EF9-4ABA-B940-7B4EE582F967}" dt="2021-10-28T06:23:51.504" v="2" actId="1076"/>
        <pc:sldMkLst>
          <pc:docMk/>
          <pc:sldMk cId="2580401277" sldId="415"/>
        </pc:sldMkLst>
        <pc:picChg chg="mod">
          <ac:chgData name="Phan Thi Hong 20172738" userId="S::nhung.pth172738@sis.hust.edu.vn::d557b7b5-967f-4dfe-8a96-b9e782691736" providerId="AD" clId="Web-{A0260956-0EF9-4ABA-B940-7B4EE582F967}" dt="2021-10-28T06:23:51.504" v="2" actId="1076"/>
          <ac:picMkLst>
            <pc:docMk/>
            <pc:sldMk cId="2580401277" sldId="415"/>
            <ac:picMk id="6" creationId="{00000000-0000-0000-0000-000000000000}"/>
          </ac:picMkLst>
        </pc:picChg>
        <pc:picChg chg="mod">
          <ac:chgData name="Phan Thi Hong 20172738" userId="S::nhung.pth172738@sis.hust.edu.vn::d557b7b5-967f-4dfe-8a96-b9e782691736" providerId="AD" clId="Web-{A0260956-0EF9-4ABA-B940-7B4EE582F967}" dt="2021-10-28T06:22:42.081" v="0" actId="1076"/>
          <ac:picMkLst>
            <pc:docMk/>
            <pc:sldMk cId="2580401277" sldId="415"/>
            <ac:picMk id="7" creationId="{00000000-0000-0000-0000-000000000000}"/>
          </ac:picMkLst>
        </pc:picChg>
      </pc:sldChg>
    </pc:docChg>
  </pc:docChgLst>
  <pc:docChgLst>
    <pc:chgData name="Than Thi Le 20172646" userId="S::le.tt172646@sis.hust.edu.vn::b48899bd-e327-4a47-bf7c-25eb222243de" providerId="AD" clId="Web-{9C76B5FC-7B94-45B6-B7AF-CFF3BF8D2A90}"/>
    <pc:docChg chg="sldOrd">
      <pc:chgData name="Than Thi Le 20172646" userId="S::le.tt172646@sis.hust.edu.vn::b48899bd-e327-4a47-bf7c-25eb222243de" providerId="AD" clId="Web-{9C76B5FC-7B94-45B6-B7AF-CFF3BF8D2A90}" dt="2022-02-11T03:02:24.947" v="0"/>
      <pc:docMkLst>
        <pc:docMk/>
      </pc:docMkLst>
      <pc:sldChg chg="ord">
        <pc:chgData name="Than Thi Le 20172646" userId="S::le.tt172646@sis.hust.edu.vn::b48899bd-e327-4a47-bf7c-25eb222243de" providerId="AD" clId="Web-{9C76B5FC-7B94-45B6-B7AF-CFF3BF8D2A90}" dt="2022-02-11T03:02:24.947" v="0"/>
        <pc:sldMkLst>
          <pc:docMk/>
          <pc:sldMk cId="0" sldId="26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4:57.27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219 73,'-9'-9,"-1"-1,-1-2,-4 1,-4 1,-4 4,0-1,9 6,1-6,5 7,-7 0,7 0,1 0,1 0,4 0,-4 7,6 1,1 2,4-1,-3-5,11 2,-5-6,13 0,-5 0,12-6,-12 4,5-6,-6 3,-7 3,5-4,-5 6,0 0,-2 0,-6 6,-6 3,-4 5,4 1,-14-1,10 1,-11-1,13 1,2 0,-1-1,6-6,-6-1,14-1,-6-4,12 4,-5-6,7 7,0-6,-7 12,-2-5,1 7,-6-7,6 5,-7-5,0 7,0-1,0-6,-7 5,6 2,-12 1,5 5,-1-6,3-1,6-5,0 3,0-10,0 5,13-20,-3 3,9-10,-3 3,-1-3,-1 4,1-3,0-3,-1 3,1-2,-1 2,-4 1,0-7,-1 8,0-11,-3 12,-6-5,-13 13,-3 1,-16 9,2 3,-2 3,9 5,-6-3,6 2,4-2,3 3,-5 2,5-1,-4 1,10-1,-3 1,12 0,-6-1,14 1,-6-1,12 1,-4 0,-1 6,5-5,-10 10,7-7,-7-6,3 7,1-4,-6 6,12-1,-5-6,1 0,3-7,-3-2,-1-6,5 0,-12 0,12 0,-11 0,4 0,-6-13,0 10,0-16,0 17,0-11,0-2,0-1,7-11,-4 6,7-4,-7 4,3 0,-6-1,0-8,0 8,0-6,-6 12,-2-10,-7 7,6 4,-1 5,0 5,-4-4,-1 5,-6-2,5 6,-12 0,12 0,-5 0,6 0,1 6,6 3,1 5,7 1,-6 6,4 1,-4 8,6-1,0 0,0-6,0 4,0-4,0 6,0 0,0 0,6-6,-3-2,7-6,-7-7,10 5,-5-12,7 12,6-11,0 3,3-10,-3 2,-6-7,0 0,-1-4,1 6,-1-10,1 3,-5-3,-1 4,-5-1,9 1,-12-7,6 4,-7-4,-7 12,-3-1,4 7,-14-4,11 1,-12 4,6-11,1 11,-1-11,0 12,1-6,4 6,0-4,7 3,-10-4,12 6,-12 0,11 6,-4 9,6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40:46.02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278 1,'-31'8,"4"5,12-11,0 11,1-12,-1 6,1-1,-1 2,1 7,-7-1,4 1,-4 0,7-1,-1-6,7 5,-5-11,11-22,-4 14,12-26,3 30,5-11,1 5,6 0,-5-5,12 11,-12-4,11 6,-11 0,12 0,-5 6,6 2,-7 13,6-4,-5 4,6-7,6 1,-4-1,11-6,-11 5,5-11,-14 5,0-1,-8-4,1 4,-7-6,5 7,-5 1,0 0,5 5,-5-5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8:03.92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138 1,'-44'8,"13"-2,4 1,12-6,7 6,-5-7,38 13,-12-10,29 10,-13-7,6-4,-4 11,5-11,-1 11,-4-5,5 13,0-5,-6 5,12-6,-4-7,5-2,1 1,0-6,-7 12,-1-11,-7 11,0-12,0 12,0-11,1 4,5-6,-4-6,5-2,-14 0,6 1,-18 1,2 4,-5-4,1 6,7-7,6 6,8-12,8 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48:08.790"/>
    </inkml:context>
    <inkml:brush xml:id="br0">
      <inkml:brushProperty name="width" value="0.08571" units="cm"/>
      <inkml:brushProperty name="height" value="0.08571" units="cm"/>
    </inkml:brush>
  </inkml:definitions>
  <inkml:trace contextRef="#ctx0" brushRef="#br0">132 234 7916,'-8'-7'-542,"-5"6"369,3-4 1,2 3 143,-2 2 153,7 0 0,-5 0 563,3 0-63,3 0-261,-11 0-50,12 0 0,-7-2 104,3-2 498,3 2-5,-4-5 57,-1 7-341,6 0-161,-6 0-150,1 0 54,4 0-38,-4 0 106,6 0 1324,0 0-1493,6 0 0,-3 0 228,7 0-453,0 0 1,4 0 143,1 0 1,-5-4-155,-1-1 0,1 0 99,5 5 1,-1 0-150,1 0 1,4 0 67,1 0 1,1 0-47,-2 0 1,-1-2 36,6-3 1,0 4 13,6-4 1,-1 3-22,0 2 1,0-5-81,0 1 1,0-3 27,1 2 1,-3 2 63,-3-7 0,4 7 63,-4-2 0,2-1-58,-2 1 0,-1 0 6,-3 5 0,-4 0-15,3 0 0,-3 0 48,-1 0-131,0 0 1,-1 0 157,1 0-194,-1 0 0,1 0 104,-1 0 1,-4 0-212,0 0 84,0 0 49,4 0 1,-4 0-67,0 0-185,-7 0-1,3 0 178,-6 0-9707,0 0 7112,-6 0 2719,4-6 0,-6 4 0,3-3 0,4 3-97,-12 2 50,5 0 1,-7-1 234,0-4 1,6 3-19,-1-3 1,2 2-67,-2-2 1,-3 4 160,4-4-164,-4-3 0,-2 5 83,0-7 1,6 5-19,-1-5-43,0 7 0,-4-5 109,-1 3 0,5 3 357,1-2-273,-1 2 0,-5-3 51,1 0 0,4 0 92,0 5 13,7 0-212,-10 0 204,12 0-107,-6 0-194,7 0 0,2 5-81,3 0 0,3 2-2,6-3 1,1-2-41,-1 3 1,1 1 71,0-1 1,-1 5-11,1-5 1,1 6-20,3-1 1,-3-2 50,4 2 1,-4-7-125,-1 2 1,-1 1 53,1-1 1,-1 5-20,1-5 1,0 4 13,-1-4 1,1 5-6,-1-5 1,-1 1 14,-3-1-26,3-3 5,-5 11 14,0-12 0,-1 7-43,-7-3 39,0-3-26,0 4-84,-7 1 1,-6-4-148,-6 7 1,-7 0-135,2 4 0,-6 7-377,-4 4 0,-8 9 710,-6 4 0,-20 17 0,0 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36.289"/>
    </inkml:context>
    <inkml:brush xml:id="br0">
      <inkml:brushProperty name="width" value="0.08571" units="cm"/>
      <inkml:brushProperty name="height" value="0.08571" units="cm"/>
    </inkml:brush>
  </inkml:definitions>
  <inkml:trace contextRef="#ctx0" brushRef="#br0">890 73 7431,'-6'-8'-505,"4"1"516,-5 7 0,7-1-20,0-4 0,2 3 36,3-2 1,3 2-103,7 2 0,-6-5 58,1 0 1,0 0-12,4 5 0,1-5 65,0 1 22,-1-1 36,1 5 1,-6-5 423,1 0-166,-7 0 264,4 5 28,-7 0-262,-7 0 20,6 0-36,-12 0-40,11 0 31,-4 0 26,-1 0 44,6 0-208,-6 0 1,5 0 390,-2 0-387,2 0 0,-4 2 265,6 3-84,-7-4-230,5 6 0,-6-7 158,3 0-267,4 0 1,-6 1 158,7 4-117,0-3 1,-1 4 163,-4-6-4,3 7-224,-4 1 0,1 2 18,0-1 0,-1 1-55,1 5 1,3-6 82,-3 1 0,-1 0-11,1 4 1,-2 1-45,3 0 1,0-1-7,-5 1 1,4-1 126,-5 1 0,5-1-88,-5 1 0,2 0 46,-1-1 1,-4 2-63,3 4 0,2-4-9,-2 3 0,5-2 18,-4-3 1,4-4-10,-5 0 0,5-1-2,-5 6 0,6-2 35,-6-3-103,7 3 62,-10-5 0,9 6-57,-5 1 1,5-5 32,0-1 0,-3 1-8,2 5 0,-1-1 7,1 1 0,3-1-6,-3 1 1,2-5-3,-2-1 1,4 1-2,-4 5 1,2-6 19,-2 1 0,3 0-10,-3 4 1,2-1-20,-2-3 0,4 3-5,-4-3 0,1 3-5,0 1 1,2-4-22,-3 0 1,2-1-9,-2 6 1,3 0-71,-2-1 0,-3 1 94,2-1 1,-5-4-4,6 0 0,-3-1-7,2 6 1,4-5-13,-4-1 0,-2 1-2,2 5 0,-4-6-1,4 1 1,-5 0-27,5 4 1,-1 1-76,1 0 1,2-6 40,-7 1-29,7 0 116,-10 4 0,10 1-103,-7-1 171,7-5-46,-10 4 0,9-7 33,-5 4-55,5 3 47,-8-5-22,10 6-16,-11 1-256,11 0 152,-11-1-70,12 1 159,-12-1 11,5 1 0,-2-2-3,0-3 0,5 1 91,-4-6 0,4 4-33,-5-4-66,7 7 32,-10-4 1,11 1 20,-3 1-199,-3-7 160,7 10 0,-7-6-6,3 3 1,3-2 1,-3-3 0,2-4-8,-2 4 0,4 3 0,-8-1 3,5 2 1,2 4-31,-3-3 0,-1-2 36,1 2 1,-2-2-73,2 2 1,4 3 56,-4-4 1,-2-1-7,3 2 0,-1-5-11,5 5 23,-7-1 0,4 4-58,-7-3-3,7 3-97,-10-5 146,5 7 0,-2-2-115,1-4 1,4 3 56,-5-7 0,5 4-310,-5-4 99,7 7-229,-10-4 341,5 6 0,-2 1-90,1-1 1,5-4-487,0 0 447,-5-1 1,6 6-210,-6 0 0,5-1-15,-1 1 0,4 4-35,1 1 1,0 6 7,0-2 565,0-3 0,0 6 0,0-4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39.083"/>
    </inkml:context>
    <inkml:brush xml:id="br0">
      <inkml:brushProperty name="width" value="0.08571" units="cm"/>
      <inkml:brushProperty name="height" value="0.08571" units="cm"/>
      <inkml:brushProperty name="color" value="#F6630D"/>
    </inkml:brush>
  </inkml:definitions>
  <inkml:trace contextRef="#ctx0" brushRef="#br0">336 117 7731,'-10'2'-794,"0"2"727,1-2 0,-1 4-16,0-6 1,5 0 128,-4 0 1,4 5-204,-5 0 151,7 0 110,-10-5-75,5 0 0,-2 0 161,0 0 13,7 0-176,-10-6 1,7 2 69,-4-5-79,-3 5-24,5-9 1,-5 10 25,3-7 0,2 7-7,3-2 0,2-1-153,-7 1 130,7 0 0,-5 0-6,3 0 1,3-1 97,-2 1 73,-4 3 1,6-6 5,-3 4 40,-3 2 1,6-6 236,-3 3-298,-3 3 1,5-6 237,-7 3-36,7 4 231,-10-6-219,12 7 31,-12 0-168,11 0-19,-4 0 229,6 0-107,0 0-294,6 0 0,-3 5 248,7 0-147,0 6 1,4-3-41,1 7 0,-1-5 6,1-1 0,-5 1-27,-1 5 0,1-2-19,5-4 0,-1 4-62,1-3 1,-1 3 101,1 2 1,0-1-122,-1 1 0,-4-5 30,0-1 1,-1 1-131,6 5 162,0-1-29,-1 1 1,1-2-87,-1-4-199,-6-2 90,5-1 1,-9-4-111,5 3-320,-6-4-143,4-1-124,-7 0-1468,0 0 1985,0-6 1,2 4-233,2-3 608,-2-3 0,5 0 0,-7-6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39.545"/>
    </inkml:context>
    <inkml:brush xml:id="br0">
      <inkml:brushProperty name="width" value="0.08571" units="cm"/>
      <inkml:brushProperty name="height" value="0.08571" units="cm"/>
      <inkml:brushProperty name="color" value="#F6630D"/>
    </inkml:brush>
  </inkml:definitions>
  <inkml:trace contextRef="#ctx0" brushRef="#br0">773 15 7676,'-15'0'236,"7"0"389,-5 0-375,11 0 0,-4-1 117,6-4-61,0 3 41,0-4-131,0 6 78,0 0-184,-6 0 81,4 0-244,-11 0 1,6 1 57,-2 4 1,-3-2-43,8 7 1,-8-5 71,3 5 1,-4-5 3,-2 4 1,0-1-9,1 2 0,-6 1-4,1-6 1,-2 7-60,1-3 0,-2 0 66,-7 0 0,-1-4-91,1 5 1,0-5 28,0 4 1,0-1-134,0 2 1,-5 2 68,0-8 1,0 6-142,4-5 1,1 5 28,0-5 1,6 1-132,4-1 0,3-3-347,1 2 407,1 4 1,6-4-500,3 5 774,3-5 0,2 9 0,0-5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04.865"/>
    </inkml:context>
    <inkml:brush xml:id="br0">
      <inkml:brushProperty name="width" value="0.08571" units="cm"/>
      <inkml:brushProperty name="height" value="0.08571" units="cm"/>
    </inkml:brush>
  </inkml:definitions>
  <inkml:trace contextRef="#ctx0" brushRef="#br0">1021 190 7614,'-10'-10'-1188,"0"0"918,7 7 289,-3-10 0,6 10 19,0-7 1,0 5 11,0-5 21,0 7 82,0-10 1,0 10-27,0-7 106,0 7-145,0-10 355,0 11-84,0-11-204,0 12 1,-5-7-16,0 3-11,0 3-11,5-4 70,0-1 201,0 6-204,0-6 91,0 1 26,0 4-128,0-4 1,0 4 140,0-3 157,0 4-179,0-6 4,0 7 1961,0 0-2172,-6 7 1,4-4 0,-3 7 0,-1-6-6,1 6 0,-2-2-7,2 2 0,2 3-1,-7-3 0,6 3 16,-6 1 0,7 1-11,-2-1 1,-3 1-45,-2-1 1,2 1 51,-2 0 0,2-1-82,-2 1 0,-1-1 70,6 1 1,-5 1-122,6 4 1,-6-4 10,5 3 1,-5-3 28,5-1 1,-4 4 12,4 1 1,-5 1-8,5-2 1,-4-3 37,4 4 1,-5 1-20,5-2 0,-5 1 2,6-6 0,-6 3 3,5 2 0,-5-3-33,5 4 1,-1-2 16,1 1 1,2-3-2,-7 4 1,5-4-4,-5-2 0,6 1-4,-6 0 0,5-1 35,-5 1 1,8-7-31</inkml:trace>
  <inkml:trace contextRef="#ctx0" brushRef="#br0" timeOffset="-1301">394 1073 15512,'-7'6'0,"1"8"7,-4 1 1,-1 0-8,6-1 0,-6 1 9,1-1 0,2-1-4,-2-3 1,5 3-8,-4-3 0,4 1 4,-5-1 1,7 3-8,-2-4 1,-2-1 59,3 2-57,-1 0 5,5-2 0,-7 5 0,6-5-7,-4 7 0,2-2 0,-2-4-100,3 4 1,-4-5 96,6 7 1,0-5-71,0-1 0,-2-1 63,-3 2 1,3 3 0,-2-3 0,0 1 9,0-1 1,2 3 5,-3-3 1,-3 3 0,5 1 8,-7 1 0,5-6 16,-5 1-25,7 0 1,-5 4-62,3 1 0,4-5 13,-4-1 1,2-4-65,-2 5 81,3 0 1,-6 3-42,3-4 21,3 4 0,-6-6-6,3 3 0,4 3-3,-4-4 1,-1-1 21,1 2 1,-2-5-46,2 5 1,4-5-1,-4 4 0,-2-4-90,3 5 0,-6-5 29,5 4 1,-2-4-140,3 5 1,0-5-25,-5 5 0,5-6-215,0 6 0,0-7-1799,-1 2 2319,4 3 0,-6-6 0,7 4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07.168"/>
    </inkml:context>
    <inkml:brush xml:id="br0">
      <inkml:brushProperty name="width" value="0.08571" units="cm"/>
      <inkml:brushProperty name="height" value="0.08571" units="cm"/>
    </inkml:brush>
  </inkml:definitions>
  <inkml:trace contextRef="#ctx0" brushRef="#br0">292 161 7746,'0'-8'-779,"0"-5"1,0 9 715,0-5 0,0 4 111,0-5 1,0 5 391,0-4-223,0 5 96,0-9-253,0 5 0,0-1 284,0-1-15,0 7-54,-6-10-113,4 11-142,-11-11 42,11 11 0,-4-6-84,6 3 0,-2 4 105,-3-4 33,4 3-105,-6 2 0,6 0 152,-4 0 3,3 0 15,-11 7 19,5 1-179,-6 7 1,1-1 122,3 1-179,-3-1 0,6 1 57,-2-1 1,2 1-97,7 0 0,-5-1 91,1 1 0,-3-2-19,2-4 1,4 4 6,-4-3 1,-2 3-7,2 2 0,-4-1 3,4 1 1,-5-1 3,5 1 0,-6-1-59,1 1 1,2 0 59,-2-1 1,5 1-181,-4-1 0,6-4-294,-2 0-160,-3 0 247,6 4-135,-5 1 127,7-1 0,0-4 388,0 0 0,0-7 0,0 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07.640"/>
    </inkml:context>
    <inkml:brush xml:id="br0">
      <inkml:brushProperty name="width" value="0.08571" units="cm"/>
      <inkml:brushProperty name="height" value="0.08571" units="cm"/>
    </inkml:brush>
  </inkml:definitions>
  <inkml:trace contextRef="#ctx0" brushRef="#br0">409 30 7727,'-8'-6'-1331,"-5"4"1450,11-4 0,-4 4 270,6-3 110,0 3-190,0-4-63,0 6 61,6 0-112,-4 0-83,4 0 0,-11 2 16,0 2 1,-4 5-94,4 5 0,-6 1 18,1-1 0,-1 1-91,1-1 0,-3 1 76,3 0 1,-3 4-85,-1 0 1,-3 6-18,-2-6 1,1 7 100,-6-2 0,1 6-356,-1 4 0,-4-2 18,4 7 300,-4-7 0,-7 17 0,-2-4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10.209"/>
    </inkml:context>
    <inkml:brush xml:id="br0">
      <inkml:brushProperty name="width" value="0.08571" units="cm"/>
      <inkml:brushProperty name="height" value="0.08571" units="cm"/>
      <inkml:brushProperty name="color" value="#F6630D"/>
    </inkml:brush>
  </inkml:definitions>
  <inkml:trace contextRef="#ctx0" brushRef="#br0">29 102 7783,'-8'-14'-403,"2"-1"0,4 6-251,-3-1 1000,4 0 1,-6 0 1,7 1 1,0 4 648,0-5-267,0 7 185,7-4-256,-6 7-390,6 0 0,-5 2-37,2 3 0,0 3-2,5 7 1,-4-1-129,5 1 0,0 1 15,4 3 1,2-2-53,4 2 0,-2 2 68,6-1 1,-6 4-140,1-5 1,4 6 114,1-6 1,2 5-138,-2-4 0,4 4 11,-4-5 0,2 6 84,-2-6 0,4 1-142,-4-6 0,-3 1 51,-1-1 0,1-1-50,-2-3 0,6 1-18,-6-6 0,0 5-184,-4-5 0,0 5-20,-1-6 0,1 6-154,-1-5 1,1 1-150,-1-1 1,-4-3-205,0 3-231,-7-4 150,10-1 481,-11 0 1,3 0 26,-10 0 376,-3 0 0,-7-6 0,0-2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10.657"/>
    </inkml:context>
    <inkml:brush xml:id="br0">
      <inkml:brushProperty name="width" value="0.08571" units="cm"/>
      <inkml:brushProperty name="height" value="0.08571" units="cm"/>
      <inkml:brushProperty name="color" value="#F6630D"/>
    </inkml:brush>
  </inkml:definitions>
  <inkml:trace contextRef="#ctx0" brushRef="#br0">991 30 7571,'-8'-2'206,"4"-3"118,-5 4-112,8-6 1,-7 2 148,3 0-174,3 1 0,-11 4-31,4 0 0,0 0-23,0 0 1,-1 1-50,-5 4 0,1 2 85,-1 2 0,-1 4-201,-3-3 0,1 3 70,-6 2 0,-1-1 33,-4 1 0,5-1-12,-1 1 0,1-1-118,-5 1 1,-2 4 52,-3 1 1,-3-1-93,-7-4 1,1 4-75,-1 1 1,-5-1 117,1-4 1,-1-1-162,5 1 0,2-2-109,3-3 1,4-2-91,6-3 1,11-4-10,3 4 423,10-3 0,-8 4 0,5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40:46.82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44 59,'-22'-16,"7"-4,9 18,32-4,-7 0,23 4,-13-5,1 7,-1 0,0 0,6 7,3 1,5 7,1-7,0 5,0-5,-1 6,-5 1,-3-7,1-2,-5-6,4 0,1 0,1 0,13 0,-4 0,-3 0,-7 7,-7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2:32.79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176 74,'-38'-7,"16"5,-4-4,16 6,-11 0,6 0,1 6,-1-4,7 11,2-5,6 13,0-5,6 12,2-5,13 6,-4 0,4 0,-7 0,1 0,-1-6,1-2,-1-6,1-7,6-8,2-15,-1-8,6-12,-12 4,5-11,-6 5,-7-1,-2 3,-6 12,0-4,-6 10,-2-4,-7 7,1-1,-1 7,1 2,-8 6,0 6,-1 2,-4 7,4 6,0 2,2 6,0 0,11 0,-9 7,17 1,-4 7,6-7,0 5,13-11,-3-2,17-8,-4-6,6-7,0-2,7-19,-6 3,13-17,-13 4,6-6,-7 0,-6 0,-2-7,-7 5,-5-4,-9-1,-9 5,-18-4,3 12,-19 2,13 6,-6 7,7 2,0 6,6 0,-4 13,10 3,-10 13,11 7,-5 1,12 0,3 5,12-11,9-2,8-8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55.918"/>
    </inkml:context>
    <inkml:brush xml:id="br0">
      <inkml:brushProperty name="width" value="0.08571" units="cm"/>
      <inkml:brushProperty name="height" value="0.08571" units="cm"/>
    </inkml:brush>
  </inkml:definitions>
  <inkml:trace contextRef="#ctx0" brushRef="#br0">88 59 7804,'-14'-7'0,"-1"-3"0,1-3-359,-1 5 0,2 0 542,3 3 1244,4 4-944,6-6 0,0 9 253,0 3 0,0-2-196,0 7 1,0-1-144,0 6 1,0 0 351,0-1-133,0 1-219,6 6 1,1 0-73,3 3 1,1-3 73,-6-6 0,6 1-135,-1 3 0,3-2-27,1 2 1,1 2-133,0-1 0,-1-1 93,1-4 1,4 4-133,1 0 1,4 1 93,-5-6 0,6-4-178,-6 0 0,7 0-6,-2 4 1,2-1-29,-2-3 1,2 1 16,-6-6 1,4 2-125,-4-3 0,4-2 19,-5 3 0,1 1-123,-6-1 1,1 5-631,-1-5 617,1 6 0,0-4-962,-1 2 674,1 4 1,-6-9-88,1 5 0,-5-6 187,5 2 1,-5 2-448,4-2-680,-5 0 626,9-5 323,-12 0 0,7 0 642,-3 0 0,-3-7 0,4-1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2:56.243"/>
    </inkml:context>
    <inkml:brush xml:id="br0">
      <inkml:brushProperty name="width" value="0.08571" units="cm"/>
      <inkml:brushProperty name="height" value="0.08571" units="cm"/>
    </inkml:brush>
  </inkml:definitions>
  <inkml:trace contextRef="#ctx0" brushRef="#br0">1094 30 7778,'-20'-5'332,"1"0"0,-1-4-240,6 4 1,-3 0-79,-2 5 0,3 0 352,-4 0 1,4 5 19,2 0 0,-6 6-4,1-1 1,-7 3-154,2 1 1,-4 6-18,-1-1 1,-2 7-68,-3-2 1,-2 4-13,-2 1 0,-5 5-178,5 0 1,-9 5 80,-2-5 1,-4 6-372,4-1 0,0-3-53,6-2 1,-1 2-206,0-2 0,7 4 14,3-4 1,8 2 578,2-2 0,-1 3 0,-4 7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18.552"/>
    </inkml:context>
    <inkml:brush xml:id="br0">
      <inkml:brushProperty name="width" value="0.08571" units="cm"/>
      <inkml:brushProperty name="height" value="0.08571" units="cm"/>
    </inkml:brush>
  </inkml:definitions>
  <inkml:trace contextRef="#ctx0" brushRef="#br0">15 205 7848,'-8'-7'8,"2"5"1,6-6 122,0 4 0,0 0 292,0-5-31,0 5 0,0-4 399,0 3-432,0 4 1,0-7 165,0 3 260,0 3-710,0-4 238,0 6 443,0 0-600,6 0 1,-3 0 33,7 0 1,-5 1-65,5 4 106,-7-3 30,10 11-234,-5-5 0,2 5 119,0-3 1,-7 2-132,2-2 57,3 3 1,-5 2-97,7-1 1,-5 1 16,4-1 1,-4 6 15,5-1 1,-2 1-8,2-6 0,1 1-82,-6 0 1,5-1-37,-6 1 0,3-6 73,-2 1 0,-2-2-305,7 2 261,-7 3 1,5-10-286,-3 7 120,-3-7 111,4 4 53,-6-7 322,0 0-54,0-7-142,0-1 2,0-7-66,0 1 0,0-1-111,0 1 1,2 4 85,2 0 0,-2 1-19,3-6 1,-2 5 20,2 0 1,-3 1-11,3-6 0,-2 1 41,2-1 1,-4 0-6,4 1 0,-3-1 54,-2 1 0,5-1-26,-1 1 1,1-1 95,-5 0 0,0 6-84,0-1 0,0 0 7,0-4 0,0 4 112,0 0-120,0 1 1,2-4 273,3 3-226,-4-3-25,12 5 1,-9-5-25,5 3 0,-4-1-4,5 6 1,-5 0 1,4 5 1,-4 0-2,5 0 1,-5-5-68,5 0 1,-6 0 73,6 5 0,-5 0-64,5 0 0,-5 0 40,4 0-1,1 0 0,5 2-14,-1 3 1,-4-3-5,0 2 1,-1-2-46,6-2 1,0 0-10,-1 0 0,1 5-137,-1 0 0,2 0 107,4-5 1,-2 0-223,6 0 0,-5 0-52,6 0 1,-6 0-60,5 0 0,-4 0 22,4 0 0,-1 0-136,1 0 0,-3 0 138,-6 0 0,4 1-413,1 4 187,-7-3 642,0 11 0,-25-5 0,3 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19.173"/>
    </inkml:context>
    <inkml:brush xml:id="br0">
      <inkml:brushProperty name="width" value="0.08571" units="cm"/>
      <inkml:brushProperty name="height" value="0.08571" units="cm"/>
    </inkml:brush>
  </inkml:definitions>
  <inkml:trace contextRef="#ctx0" brushRef="#br0">72 58 7830,'-15'0'-300,"1"0"0,4 0-3,0 0 261,7 0 0,-3-1 791,6-4-430,-7 3 1,5-6 172,-2 3-232,8 4-141,5-12 0,5 11 73,1-3 0,-6 4-49,1 1 1,0-2-73,4-3 0,-4 4 18,0-4 1,-5 3-99,4 2 0,-4 2 53,5 3 0,-7-2 1,2 7 0,-3-6-5,-2 6 1,5-5-23,-1 5 1,1-1 47,-5 6 0,-1-5-8,-4-1 0,2 1 44,-7 5 1,5-1-40,-5 1 1,1-2-53,-6-3 1,5 3 41,1-4-148,-1 4 106,-5 2-106,1-1 0,4-1-15,0-3 1,7-2 100,-2-3-87,4-3 55,1 4 1,1-1-5,4 0 1,3 0-36,7-5 1,-6 0-118,1 0 0,5 0 52,4 0 1,1 0-166,-6 0 0,6-5-262,-1 0 0,2 0 200,-2 5 1,-2-5-53,2 0 0,-3 1 424,-1 4 0,-1 0 0,8-7 0,0-1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19.957"/>
    </inkml:context>
    <inkml:brush xml:id="br0">
      <inkml:brushProperty name="width" value="0.08571" units="cm"/>
      <inkml:brushProperty name="height" value="0.08571" units="cm"/>
    </inkml:brush>
  </inkml:definitions>
  <inkml:trace contextRef="#ctx0" brushRef="#br0">351 29 7806,'-15'0'-27,"0"0"186,1 0 1,4 0-98,0 0 1,5 0 129,-4 0 1,4 0 48,-5 0 0,5-1-77,-4-4 0,4 3-75,-5-2 1,5 0 81,-5-1 1,6 4-37,-6-4-115,0 3 0,-4 2 84,-1 0 1,5 0-20,1 0 0,-1 0 32,-5 0 0,2 2-29,4 3 1,-4-2-20,3 7 1,2-5-53,-2 4 1,2-4 15,-2 5 1,-1-5-148,6 4 0,0-4-194,5 5 110,0 0 42,0 4 1,0-4-188,0 0 236,7-7 1,1 4-14,6-7 0,-4 0-21,0 0 1,0 0-112,4 0 122,1 0 0,-1 0-16,1 0 0,-1-2 49,1-3 1,-2 2 79,-3-7 0,1 5-94,-6-5 76,6 1 1,-4-6 27,2 1 1,3 4 132,-7 0 0,-1 5 62,-4-4 180,0 5-29,0-9-248,0 12 0,-1-6 43,-4 7 0,2 0-54,-7 0 0,7 2-12,-2 3 0,-2-2 64,3 7-62,-1-1 0,5 6-6,0 0 0,0-1 3,0 1 1,0-1-89,0 1 1,0 0 77,0-1 1,0 1-77,0-1 0,0 1 46,0-1 1,0 1-10,0 0 0,0-1-28,0 1 0,0-1-1,0 1 0,0-5-11,0-1 0,-7-1-5,-2 2 1,0 1-55,0-6 87,-1 7 1,-5-11-71,1 4 0,-1-3 22,1-2 1,4 0-1,0 0 0,1-7 38,-6-2 0,5 0 1,1 0 0,0-1 1,0-5 1,1 1 3,3-1 1,3 6-115,-3-1 0,4 5 81,1-5-357,0 7-64,0-10 85,0 11 0,1-4-28,4 6 0,-2 6-162,7 4 0,-2-2 557,2 2 0,3 0 0,-5 11 0,7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21.644"/>
    </inkml:context>
    <inkml:brush xml:id="br0">
      <inkml:brushProperty name="width" value="0.08571" units="cm"/>
      <inkml:brushProperty name="height" value="0.08571" units="cm"/>
    </inkml:brush>
  </inkml:definitions>
  <inkml:trace contextRef="#ctx0" brushRef="#br0">117 1 7774,'-22'0'0,"1"0"-48,6 0 0,1 0-143,-1 0 1666,0 0-426,7 0-600,2 0 0,6 1 152,0 4-388,0-3 1,0 6 39,0-3 0,1-3-1,4 2 1,-1 0 7,5 0 1,-4-2 147,5 3-162,0 3 1,4-1-18,1 2 1,-1-1-135,1-3 0,-1-3-11,1 3 1,5 1-75,-1-1 0,2 5 6,-2-5 1,-2 1-136,2-1 1,2-2 83,-1 7 1,1-7-95,-2 2 1,-3-2 14,4 2 1,-4-3 75,-2 3-222,1 3 86,0-7 35,-1 12 98,-6-11-2,-1 4 39,-7-6 0,-2 5 79,-3 0 0,2 0 16,-7-5 0,1 2-57,-6 2 1,0 0 20,1 5 0,-1-5-31,1 0 0,-1 3 7,1-2 1,-1 5-6,0-6 0,1 6-1,-1-5 1,6 1-13,-1-1-14,0 3 0,-3 2 22,3 0 0,2-2-6,3 2 0,4 3 60,-4-4 1,3 4-48,2 2 0,0-1 4,0 1 1,0 0-2,0-1 0,0 1 4,0-1 1,0 6-160,0-1 0,0 1 92,0-6 1,-1 6-360,-4-1 0,3 2 153,-3-1 1,-1-3-759,1 8 1,-5-6 995,6 5 0,-14 7 0,1 6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47.486"/>
    </inkml:context>
    <inkml:brush xml:id="br0">
      <inkml:brushProperty name="width" value="0.08571" units="cm"/>
      <inkml:brushProperty name="height" value="0.08571" units="cm"/>
    </inkml:brush>
  </inkml:definitions>
  <inkml:trace contextRef="#ctx0" brushRef="#br0">58 30 7994,'-14'0'-846,"6"-7"1,0 6 810,3-4 107,3 3 1,-6 2 304,3 0-184,4 0-55,-6 0-148,7 0 1,0-1 147,0-4-63,0 3 1,2-4 49,3 6-3,-4 0 24,12 0-73,-11 0 1,6 0 105,-3 0-102,-4 0 1,7 0 24,-3 0 50,-3 0 22,4 0-114,1 0 0,-4 0 52,7 0-46,-7 0 1,5 0 43,-3 0-95,-3 0 0,9 1 118,-6 4-57,6-3 0,-8 6-25,7-3 1,-7-2 63,2 7-78,3-7-22,0 10 1,7-7 22,0 4 1,-6 1 19,1-6-35,0 7 1,4-4 11,1 6 1,-5-4-22,-1 0 0,-4-5 29,5 4 29,-7-5-47,10 9 0,-10-5 18,7 6 0,-7-4 4,2 0 1,-2-5 54,2 4 0,-3 1-61,11 5 0,-10-2 48,7-4 5,-7 4-37,10-5 1,-10 2 1,7 0 0,-7-5 14,2 4-33,-3-5 1,2 9 24,1-4-39,0-2 0,0 6-26,0-4 1,0-1 39,-5 2 0,1-5-45,4 5 1,-3-5 22,3 4 0,1-4 7,-1 5 2,0 0 1,0-1 1,0 1 0,0-5-17,-5 5 1,4-5-3,1 4 1,0-4-5,-5 5 1,0-5 14,0 4 1,5-4 7,0 5 1,0-5-18,-5 5 0,5-6 1,-1 6 0,1-5-16,-5 5 0,2-2-3,3 2 12,-4 2 1,7-5-1,-3 3-2,-3 3 1,6-7 6,-3 4 157,-3 3-152,4-5-3,-6 6 1,5-4-8,0 0-4,0-7 4,-5 10-10,0-11 1,4 6-7,1-3 15,0-4-45,-5 6 70,0-7 11,7 0 12,-6 0 11,6 6-63,-7-4 1,1 9 5,4-6-32,-3 0 36,4 1 0,-4 1-34,3 3 8,-4 3 0,7-7-10,-3 4 1,-3 3 24,3-4 1,-2 0-2,2 0 0,-3 1 0,6 3 2,-3-3 0,-4 3 2,4-4 0,-2-1-4,2 2 1,-3-5 1,3 5 1,-2-2-25,2 2 10,-4 2 1,7-5 9,-3 3 0,-3 3-4,3-4 1,-4-1 21,-1 2 1,0-5 0,0 5 1,2-7 73,3 2-80,-4 3-13,6 0 1,-7 2-8,0 0 1,5-6-17,0 6 24,-1-7-3,3 10 1,-5-9-22,2 5-6,5-6 29,-8 10 0,7-9-4,-3 5 1,-3-4 28,3 5 1,-4-5-23,-1 5 0,2-6 2,3 6 0,-4-5-11,4 5 0,-2-5-3,2 4 1,-3-4 9,3 5 1,1-5-2,-1 4 1,2-4-52,-3 5 0,-2-5 46,3 5 0,-3-6 5,-2 6 0,4-5-15,1 5 13,0-7 0,-3 8-2,3-6 0,-4 2-3,4-2-5,-3-4 0,-1 7-17,4-3 44,-3-3-20,4 11 0,-1-10 5,0 7 0,0-7 4,1 10 1,-4-10-12,3 7 0,-2-5-7,2 4 9,-3-5 1,4 4-11,-6-3 1,6-4 4,-4 12 0,11-11 4,-11 11 4,11-5 1,-10 5-14,7-4 10,-7 4 0,5-4-4,-3 5 0,-4-4-15,4 0-27,-3-1 36,4 6-96,-4-1 104,4 1 0,-1-5-9,0-1 9,0-5 0,-5 4 0,0-3 0,0-2-9,0 7 1,5-6-20,0 6-1,0 0 0,-5 4 26,0 1 0,4-5-109,1-1 1,0-4 8,-5 5-12,0-7-78,7 10-18,-6-11 1,7 9-40,-3-6-284,-3 0-599,11-5 1143,-5 0 0,0 6 0,-1 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50.528"/>
    </inkml:context>
    <inkml:brush xml:id="br0">
      <inkml:brushProperty name="width" value="0.08571" units="cm"/>
      <inkml:brushProperty name="height" value="0.08571" units="cm"/>
      <inkml:brushProperty name="color" value="#F6630D"/>
    </inkml:brush>
  </inkml:definitions>
  <inkml:trace contextRef="#ctx0" brushRef="#br0">117 88 7869,'-19'0'-74,"-1"0"0,1-5-122,4 0 0,5 0 374,1 5 228,5-6 1,-7 2 542,6-5-245,0 5-100,5-9-15,0 12 1,0-12-143,0 11-224,0-4 1,7 4-29,3-3 0,4 4-27,6-4 1,-3 3-150,8 2 0,-6 0 133,5 0 1,1 0-160,4 0 1,0 2-10,0 3 1,0-4 96,1 4 0,-1 2-49,0-2 1,0 4-141,0-4 0,0 6 41,0-1 0,1-2-146,-1 2 0,-2-2-164,-2 2 0,2 3 159,-3-4 0,2 0-335,-1 0 1,-4-1 60,-7 2 1,6 3-194,-1-3 0,-1-2 182,-8 2 0,3-6-592,-4 6 620,-2-7 475,6 4 0,-12-1 0,6 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50.776"/>
    </inkml:context>
    <inkml:brush xml:id="br0">
      <inkml:brushProperty name="width" value="0.08571" units="cm"/>
      <inkml:brushProperty name="height" value="0.08571" units="cm"/>
      <inkml:brushProperty name="color" value="#F6630D"/>
    </inkml:brush>
  </inkml:definitions>
  <inkml:trace contextRef="#ctx0" brushRef="#br0">540 73 7869,'-14'-14'-161,"-1"-1"-392,1 1 2259,-1-1-609,7 7-287,-5 1-513,11 7 1,-6 2-53,3 3 1,2 3-93,-7 7 1,1 6-107,-6 3 1,-1 5-8,-4 5 0,-2-2-263,-7 7 0,-2 7-694,-3 7 0,-3 7 174,-7 8 482,-6 0 0,21-25 1,-1 0-1,-3-2 1,0-1-1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42:20.032"/>
    </inkml:context>
    <inkml:brush xml:id="br0">
      <inkml:brushProperty name="width" value="0.08571" units="cm"/>
      <inkml:brushProperty name="height" value="0.08571" units="cm"/>
    </inkml:brush>
  </inkml:definitions>
  <inkml:trace contextRef="#ctx0" brushRef="#br0">88 461 7996,'-10'-7'0,"0"-1"0,-1-1-460,-2-1 199,5 7 530,1-4 448,1 7-370,4-6 1,-6 4 815,3-3-237,4-3-643,-6 0 0,7-7 426,0 1-207,7 6-143,1-5-190,6 5 0,1 0 28,-1 3 1,1-2-85,0 2 0,-1 1 54,1 4 1,1-2-17,3-3 0,-2 3 14,2-2 0,2 0-32,-1-1 0,4 4 2,-5-4 1,6-1-112,-6 1 0,7-2 69,-2 2 0,4 4-119,1-4 0,0 2 91,0-2 0,0 3-133,1-3 1,-1 2 7,0-2 0,0 4 109,0-4 1,0 1-75,0 0 0,5 2 35,0-3 1,1 2-3,-6-2 1,0 3-44,0-2 0,0 2-18,0 2 0,-1 0-6,-4 0 0,2-5-152,-7 0 1,7 0-22,-1 5 1,-4 0-31,-2 0 3,-3 0 0,-1 0-276,0 0-144,-7 0 119,-2 0 212,-6 7 0,0-4-61,0 7 0,-2-5-163,-2 4 0,0-4-21,-5 5 1,4-2 176,-5 2 1,5-2-10,-4-3 0,4-2-163,-5 7 588,0-7 0,-4 3 0,-1-6 0,5 0 0,1 0 0,-1 0 0,-5 0 0,6-1 0,-1-4 0,0 3 0,-4-3 0,4-1 0,0 1 0,5-5 0,-4 6 0,-1-8 0,-5 6 0,1-4 0,4-1-50,0 6 0,1-5 24,-6 5 1,5-5 171,1 6 0,-1-8-78,-5 3 0,1 0 182,-1 0 1,1 1-65,-1-2 0,0-1 43,1 6 0,-1-7 22,1 3 1,1 1 145,3-2 0,-1 5 169,6-5-196,-7 7 1,9-8 121,-7 6-15,7 0-258,-3-1-9,12 4 0,2 2-89,7 10 0,-1-2 35,1 1 1,4 0-22,1 0 0,6 4-27,-2-3 0,-1-2 0,1 2 1,0-5-77,6 4 0,0-5 81,4 0 1,-1-2-103,6-2 1,-7 0 45,2 0 0,-3 2-101,-2 3 1,0-4 2,0 4 0,-6-2 40,-4 2 101,-2-3-31,-9 11 40,-2-5 1,-7 5-63,-4-4 0,0 3-31,-10-7 1,4 4 5,-9-4 1,-2 7-241,-3-3 0,-4 9-203,-5 2 1,0 5-259,-9 0 0,-1 6 224,-14 7 184,-4 14 1,20-16 0,-2 1 0,0 4-1,-1-1 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3:59.772"/>
    </inkml:context>
    <inkml:brush xml:id="br0">
      <inkml:brushProperty name="width" value="0.08571" units="cm"/>
      <inkml:brushProperty name="height" value="0.08571" units="cm"/>
    </inkml:brush>
  </inkml:definitions>
  <inkml:trace contextRef="#ctx0" brushRef="#br0">103 59 7810,'-10'-10'39,"0"1"0,5 4 316,-4-5 0,4 7-148,-5-2 1,5 2 191,-4-2 1,4 3 244,-5-2-413,7 2 1,-5 2 67,3 0 51,3 0-37,-4 0-1,6 0-144,6 0 1,2 0 20,7 0 0,-5 0-100,-1 0 1,1 5 45,5 0 0,-1 1-12,1-1 0,-1-2 13,1 7 0,-1-5-88,1 4 1,0 0 61,-1 0 0,2 4-18,4-3 1,-4 3-82,3 2 1,4-1 96,1 1 0,-1-1-93,1 1 0,-4-1 49,4 1 0,0 0-65,6-1 1,-3-4 45,-3 0 0,4-2 8,-4 1 0,-1 3-4,1-7 1,-1 4-4,1-4 1,-1 0-42,-4-5 0,-1 5 45,6 0 1,-6 0-110,2-5 1,-4 1 9,-2 4 1,1-3 25,0 3 0,-1-4 10,1-1 1,-1 5-12,1 0 1,-1 5 4,1-6 0,-5 3-3,-1-2 0,1-4-103,5 4 117,-1 3 0,1-4-65,-1 5 1,1-5 8,0 0 24,-1-2 0,1 0-70,-1 3 49,1-4 0,0 6-36,-1-7 1,-4 0-12,0 0 1,-6 0-446,6 0 143,-7 0-996,10 0 174,-11 0 72,11 6 1160,-11-4 0,10 17 0,-3-3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01.657"/>
    </inkml:context>
    <inkml:brush xml:id="br0">
      <inkml:brushProperty name="width" value="0.08571" units="cm"/>
      <inkml:brushProperty name="height" value="0.08571" units="cm"/>
    </inkml:brush>
  </inkml:definitions>
  <inkml:trace contextRef="#ctx0" brushRef="#br0">59 190 7903,'-23'-15'1284,"2"1"-1275,13 6 1,1 0 111,7 3 277,0 3-72,0-4-158,0 6 176,0 6-238,0 2 1,2 7-115,3-1 1,-3 1 129,2-1 1,3 1-97,-2 0 0,1-1 61,-1 1 0,2-1-97,2 1 1,3 0 51,-8-1 1,8-4-93,-2 0 1,1-1 80,-1 6 1,3-5-108,-4-1 1,3-4-12,-3 5 0,4-2 113,-3 2 0,1-2-233,-1-3 139,3-4 0,-5 6-37,7-7 55,-7 0 1,0 0-46,-3 0 101,-4 0 31,6 0-1,-7-7 1,0-1-51,0-6 1,0-1 92,0 0 1,-2 1-14,-3-1 0,4 1 6,-4-1 1,3 1-12,2-1 1,-1 0 8,-4 1 0,3-1 43,-3 1 0,4-1-65,1 0 0,0 1-31,0-1 0,0 6 99,0-1-167,0 0 114,0-4-39,6-1 0,2 2-44,7 3 7,-1-3 0,6 7 16,-1-4 1,1-1-1,-6 6 1,1-2-35,-1 3 0,3 2 38,2-3 0,-3 2 6,4-2 1,-2 3-16,1-2 0,-3 2-2,4 2 0,1 0-6,-2 0 1,2 0 0,-1 0 1,-3 0-160,8 0 1,-6-2 98,5-3 1,-6 4-172,2-4 0,1 3 57,-2 2 0,1 0-64,-6 0 1,1 0-79,-1 0 0,3 0-702,2 0 495,-3 0 532,5 0 0,-6 7 0,-1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02.223"/>
    </inkml:context>
    <inkml:brush xml:id="br0">
      <inkml:brushProperty name="width" value="0.08571" units="cm"/>
      <inkml:brushProperty name="height" value="0.08571" units="cm"/>
    </inkml:brush>
  </inkml:definitions>
  <inkml:trace contextRef="#ctx0" brushRef="#br0">102 58 7943,'-14'0'-1,"4"-1"-978,0-4 734,1 3 1,-4-6 599,3 3 232,-3 4 160,5-6-401,0 1-42,1 4-376,7-11 196,0 12-9,0-6 127,0 7-272,7 0 0,-4 0 160,7 0-51,-7 0 1,5 0 96,-3 0-62,-3 7 0,9 1-68,-6 6 1,0-4 129,-5 0-179,6-1 0,-4 6 82,3 0 1,-4-6-77,-1 1 1,5 0 59,0 4-136,0 1 0,-5-1 50,0 1 0,0-5-46,0-1-9,0 1 92,-7 5-141,6-1 1,-7-4 106,3 0-364,3-7 69,-4 3 199,6-6 1,1 0-69,4 0 0,3 0-171,7 0 0,-1 0-98,1 0 1,4-6 129,1-4 0,4 2 323,-4-2 0,4 6 0,-5-6 0,7 7 0,-10-10 0,5 5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02.868"/>
    </inkml:context>
    <inkml:brush xml:id="br0">
      <inkml:brushProperty name="width" value="0.08571" units="cm"/>
      <inkml:brushProperty name="height" value="0.08571" units="cm"/>
    </inkml:brush>
  </inkml:definitions>
  <inkml:trace contextRef="#ctx0" brushRef="#br0">234 88 7942,'-8'-2'-1217,"3"-3"1072,-3 4 243,0-12 1,-5 10 133,3-7 1,2 7-89,3-2 0,2 2 320,-7-2-275,7 3 1,-8-6-17,6 3 0,-2 4 69,2-4-17,4 3-69,-12 2-78,5-6 0,-2 4-82,0-3 1,5 3 66,-4 2 1,4 5-69,-5 0 0,5 5 56,-5-5 1,7 6 43,-2-1-92,-3 3 0,7 1-17,-4 1 1,-2 0-15,2-1 5,1 1 1,4-1-95,0 1 1,4-5 56,1-1 1,7-6 0,-3 2-315,4-3 240,2-2 0,-1 0-50,1 0 1,1 0 32,4 0 1,-4-2-99,3-3 0,-2 2 131,-3-6 1,1-1 20,-1-5 0,-4 2 179,0 4 0,-2-4-127,2 3 0,-2-3 181,-4-2 1,-2 6-44,3-1 0,-5 2 82,-5-2 0,2-1 46,-7 6 0,0 0-111,-4 5 1,4 0-41,0 0 1,1 0-2,-6 0 1,5 0-46,1 0 127,5 0-104,-9 7-2,12 1 0,-6 6-49,7 1 0,0-1 24,0 1 1,7 0 0,3-1 1,-2 1 7,1-1 0,-4 1-6,5-1 0,0 1-35,4 0 0,-4 4 44,0 0 0,-5 1-42,4-6 0,-5 3 3,0 2 1,3-8-2,-2 4 0,0-4 11,-5 4-8,0-1 1,-2-1 32,-3-3-15,-3-3 1,-7-3 42,1 1-46,-1 0 1,1-5-37,-1 0-3,1-6 1,-1 2-3,0-5 0,6 6-156,-1-2-73,7-3 0,-4 4-280,7-5 48,0 5 1,2-7 491,3 6 0,3 0 0,6 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03.818"/>
    </inkml:context>
    <inkml:brush xml:id="br0">
      <inkml:brushProperty name="width" value="0.08571" units="cm"/>
      <inkml:brushProperty name="height" value="0.08571" units="cm"/>
    </inkml:brush>
  </inkml:definitions>
  <inkml:trace contextRef="#ctx0" brushRef="#br0">73 58 7884,'-14'-14'0,"4"4"-236,0 0 1,5 7 219,-4-2 0,5 2 765,0-2-174,-4 4 398,6-6-749,-5 7 1,7 2-48,0 3 0,0-2-65,0 7 1,0-6 255,0 6-243,7 0 0,3 4 3,9 1 0,-3-2-189,4-3 1,1 3 61,-2-4 0,2 0-122,-1 0 0,1-6 83,3 2 1,-1 2-102,-4-2 1,-3 0 37,4-5 1,1 0 58,-2 0 1,-4 0-88,-5 0 90,-1 0 100,6 0 27,-7 0 256,-2 0-294,-18 0 0,2 0 18,-10 0 1,4 0 84,2 0 0,-1 4-97,0 1 0,1 5 18,-1-5 1,1 6-34,-1-1 0,1 3-15,-1 1 0,0-2 4,1 2 0,4-2 17,0 7 1,1-3-58,-6-1 1,5 4-20,1 1 1,1 4-169,-2-5 1,-2 7 56,8-1 1,-6-3-250,5 3 1,0-1-20,5 5 1,0-5-139,0 1 0,0-6 57,0 5 0,0-4 489,0 4 0,7 0 0,1 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27.111"/>
    </inkml:context>
    <inkml:brush xml:id="br0">
      <inkml:brushProperty name="width" value="0.08571" units="cm"/>
      <inkml:brushProperty name="height" value="0.08571" units="cm"/>
    </inkml:brush>
  </inkml:definitions>
  <inkml:trace contextRef="#ctx0" brushRef="#br0">1167 161 7820,'-5'-10'-123,"0"1"0,0 4-106,5-5 0,-5 5 189,1-4 1,-1 4 21,5-5 0,0 5 106,0-5 1,0 6-13,0-6 1,0 5 145,0-5-36,0 1-61,0-6 1,0 5 41,0 1-92,0 5 1,-2-2-7,-3 6 0,2 0 8,-7 0 1,1 1 1,-6 4 1,5 2-9,0 2 1,6 9 3,-6-3 0,0 4-2,-4 1 0,4-2-34,0 6 1,5-5 32,-4 6 0,0-1-5,0 5 1,-4-5-2,3 1 0,2-1 8,-2 5 0,2 5-40,-2 0 1,-2 0-5,2-5 1,-3 0-42,-2 1 1,1-1 55,-1 0 1,1-2-94,-1-2 1,2 2 64,3-2 1,-3 2-8,4 2 1,-4-4-18,-2-1 0,0-5 1,1 6 0,1-3 9,3 3 0,-3 0-3,4-5 0,-4 4-23,-2-4 0,0 6 29,1-2 0,-1-1 8,1 1 0,-1-1-14,1 1 0,-1 3-1,0-2 0,1 1 15,-1-2 0,1 3 5,-1-2 0,1-3-8,-1 3 1,0-8 0,1 3 0,4-2-10,0 1 1,2-3 6,-1 4 1,-4-4-1,3-1 0,2 1-9,-2 3 0,5-3-1,-5 4 0,7-4-4,-2-1 0,-1-1-2,1 1 1,-5-1-18,5 1 0,-1 1-4,1 4 0,2-4 25,-7 3 1,5-3-5,-4-1 1,4 0 3,-5-1 1,5 1 41,-5-1 0,6 1 8,-6-1 1,5 1-43,-5 0 0,5-1 17,-4 1-54,-1-1 0,-3 1-4,3-1 1,-3 1-76,4 0 1,1-2 100,-2-4 0,2 4-1,-2-3 0,-3 1-10,3-1 0,2 3 8,-2-3 1,6-2-27,-6 2 0,7-6-29,-2 6-77,-3-7-257,6 4-392,-4-1 271,6-4 523,6 4 0,2-6 0,7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27.630"/>
    </inkml:context>
    <inkml:brush xml:id="br0">
      <inkml:brushProperty name="width" value="0.08571" units="cm"/>
      <inkml:brushProperty name="height" value="0.08571" units="cm"/>
    </inkml:brush>
  </inkml:definitions>
  <inkml:trace contextRef="#ctx0" brushRef="#br0">0 30 6223,'0'-8'-457,"0"2"457,0 6 0,0-7 0,0-1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32.574"/>
    </inkml:context>
    <inkml:brush xml:id="br0">
      <inkml:brushProperty name="width" value="0.08571" units="cm"/>
      <inkml:brushProperty name="height" value="0.08571" units="cm"/>
    </inkml:brush>
  </inkml:definitions>
  <inkml:trace contextRef="#ctx0" brushRef="#br0">88 29 7372,'-15'0'-283,"1"0"0,1-1 594,3-4-220,-3 3 361,11-4-143,-11 6 263,12 0-317,-6 0-32,7 0-43,0-7 112,0 6-209,7-6 166,-6 7-192,6 0 132,-1 0-102,-4 0 0,6 2-30,-3 3 1,-2-4-11,7 4 0,-5 2-2,4-2 1,-4-1 3,5-4 0,0 2-79,4 3 93,1-3 0,-1 4-4,1-6 1,-2 2-20,-3 2 1,3-2-1,-4 3 1,-1-3 108,2-2-10,-7 6 44,10 2-115,-11 7 1,4-1-41,-6 1 1,0-5 38,0-1 0,0 1-97,0 5 0,2-6 25,3 1-3,-3 0 0,9 4 7,-6 1 0,1-5-11,-1-1 1,-2-5 86,7 0-62,-7 5 0,9-1 109,-7 6 0,1-4-96,-1 0 1,-4-1 200,4 6-186,3 0 1,-4-1 8,5 1 1,-4-1 6,5 1 0,-5-1-4,5 1 0,-7 1-84,2 4 0,1-7 46,-1 6 1,1-8-3,-1 4 0,-1 3 12,5-8 1,-5 11 171,0-7-208,4 4 0,-6-3 0,3-1 0,1-4 80,-1 0 0,-1-7-18</inkml:trace>
  <inkml:trace contextRef="#ctx0" brushRef="#br0" timeOffset="-1">691 1379 14077,'1'1'-8,"0"4"-58,6 2 27,-1-6 0,-4 7 154,3-3 1,1 3-126,-1 7 1,5-1-34,-5 1 1,1 0 36,-1-1 1,-3 1-32,3-1 0,1-4 72,-1 0-16,0 0 0,0 4-26,0 1 3,-1-1 0,-2-1-144,3-3 135,-3 3 0,6-10 9,-4 7 1,-2-5-5,3 4 1,1-4-1,-1 5 0,2 0-6,-2 4 0,-2 1-3,7-1 0,-6 7 27,6 4 1,-5-3 5,5 3 0,-5-7-169,4 1 1,-4-3 86,5-1 1,-5-1-259,4 1 221,-5-7-174,9 5 0,-10-11-312,7 2-22,-7-2-303,3-2-383,1 0 1297,-6-6 0,6-2 0,-7-7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32.578"/>
    </inkml:context>
    <inkml:brush xml:id="br0">
      <inkml:brushProperty name="width" value="0.08571" units="cm"/>
      <inkml:brushProperty name="height" value="0.08571" units="cm"/>
    </inkml:brush>
  </inkml:definitions>
  <inkml:trace contextRef="#ctx0" brushRef="#br0">801 83 6172,'1'0'-49,"14"9"49,-1-5 0,1 15 0,-1-3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34.849"/>
    </inkml:context>
    <inkml:brush xml:id="br0">
      <inkml:brushProperty name="width" value="0.08571" units="cm"/>
      <inkml:brushProperty name="height" value="0.08571" units="cm"/>
    </inkml:brush>
  </inkml:definitions>
  <inkml:trace contextRef="#ctx0" brushRef="#br0">30 59 6893,'-8'0'-561,"1"0"516,1 0 24,4 0 58,-5 0-86,7-7 19,0 5-15,0-11-29,7 12-178,-5-12 252,11 11 0,-5-11 0,6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36.074"/>
    </inkml:context>
    <inkml:brush xml:id="br0">
      <inkml:brushProperty name="width" value="0.17143" units="cm"/>
      <inkml:brushProperty name="height" value="0.17143" units="cm"/>
    </inkml:brush>
  </inkml:definitions>
  <inkml:trace contextRef="#ctx0" brushRef="#br0">58 73 7701,'-14'0'145,"-1"0"14,7 0 0,0-1 278,3-4-18,4 3 54,-6-4 1926,7 6-2186,0 6 0,0-2-96,0 5 1,2-4 86,3 5 1,-2-7 153,7 2-140,-1 3 0,7-6-7,4 2 1,-4-2-75,4-2 0,1 0 16,-2 0 1,7-2-177,-2-2 1,4 2 63,1-3 1,0 2-128,0-2 1,5 2 4,0-7 1,0 7-67,-5-2 0,1-1 90,-1 1 0,0-5 25,0 5 1,-6-1-53,-4 1 1,-3 3 15,-1-3 1,1-1-208,4 1 0,-9 0 74,4 5 1,-9-2-441,4-2-96,-7 2-38,3-5-1529,-6 7 1304,-6 0 166,4 0 326,-11 7 508,12-5 0,-12 4 0,5-6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35.485"/>
    </inkml:context>
    <inkml:brush xml:id="br0">
      <inkml:brushProperty name="width" value="0.08571" units="cm"/>
      <inkml:brushProperty name="height" value="0.08571" units="cm"/>
    </inkml:brush>
  </inkml:definitions>
  <inkml:trace contextRef="#ctx0" brushRef="#br0">59 1 7628,'-15'0'-173,"5"0"210,1 0-55,5 0 0,-4 0 138,3 0-162,4 0 224,-6 0 32,7 0-142,0 0 167,7 0-111,-6 0 0,6 2-70,-7 2 1,5 0 2,0 5 0,1-4-47,-1 5 1,-2-2 55,7 2 1,-5 3-45,4-4 1,-4 0 24,5 0 0,-5-4-20,5 5 1,-6-2-9,6 2 0,-5 1-7,5-6 0,-2 6 121,2-1-62,2 3 0,-8 1-1,5 1 1,-4 0-25,5-1 1,-7 1 11,2-1 1,2 6 7,-3-1 1,1 1 63,-5-6-80,7 1 0,-4-1 6,7 1 1,-7 0-38,2-1 1,-2-4 13,2 0-164,-3-1 201,11 6-94,-12-1 144,12 1-60,-11 0 0,6-1-16,-3 1 1,-4-1 62,4 1-79,-3-1 0,3 1 9,-1 0 1,3-1-72,-2 1 0,-4-6 116,4 1-137,3 0 1,-1 4 49,3 1 0,1-5-8,-6 0 0,1-6 37,-1 6 0,-3-5 6,3 5 0,1-5-11,-1 4 0,1-1 8,-1 2 1,-3 3 80,3-3 0,1 3-81,-1 1 0,0-4 7,-5 0 1,2 1-10,2 8 0,-2-2-6,3 2 1,-2-3-26,2-1 0,-3-4-8,3 4 0,-2-9-53,2 9-90,-4-4 0,7 4-22,-3-1 0,-3-4 88,3 0 0,1-5-946,-1 4 1033,6 1 0,-3 5 0,7-1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38.253"/>
    </inkml:context>
    <inkml:brush xml:id="br0">
      <inkml:brushProperty name="width" value="0.08571" units="cm"/>
      <inkml:brushProperty name="height" value="0.08571" units="cm"/>
      <inkml:brushProperty name="color" value="#F6630D"/>
    </inkml:brush>
  </inkml:definitions>
  <inkml:trace contextRef="#ctx0" brushRef="#br0">44 30 7813,'-14'0'244,"-1"0"99,7 0 129,2 0-236,6 0 0,1-2 35,4-2 0,-2 2-50,7-3 0,0 2-40,4-2 0,1 3-24,0-2 0,-1 2-111,1 2 1,-1 0 98,1 0 1,0 0-154,-1 0 1,2 0 59,4 0 1,-4 0-84,3 0 0,2 5 6,-1 0 0,4 4 74,-4-4 1,6 2-108,-2-2 0,2-2 20,-2 7 0,4-6-70,-4 6 1,2-5 24,-2 5 0,-1-5-181,-4 4 1,-3-6 41,4 2 0,-4 2-170,-1-2 1,-1 4-156,1-4 1,-2 2 150,-4-2 1,4-4-400,-3 4 270,3-3 525,2-2 0,-1 0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38.531"/>
    </inkml:context>
    <inkml:brush xml:id="br0">
      <inkml:brushProperty name="width" value="0.08571" units="cm"/>
      <inkml:brushProperty name="height" value="0.08571" units="cm"/>
      <inkml:brushProperty name="color" value="#F6630D"/>
    </inkml:brush>
  </inkml:definitions>
  <inkml:trace contextRef="#ctx0" brushRef="#br0">686 15 7805,'-13'-2'63,"3"-2"1,-3 2 155,3-3 1,2 3-207,-1 2 1,4 0 219,-5 0-175,0 0 0,-9 9 77,-1 5 0,-1 2-8,2 9 1,-5-1-5,-10 5 0,3 5-85,-3 0 1,-3 7 22,-2-3 0,-3 9-230,-2 2 0,5 1-87,0-1 1,2-2 255,-2 6 0,-3 7 0,5 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41.430"/>
    </inkml:context>
    <inkml:brush xml:id="br0">
      <inkml:brushProperty name="width" value="0.08571" units="cm"/>
      <inkml:brushProperty name="height" value="0.08571" units="cm"/>
      <inkml:brushProperty name="color" value="#F6630D"/>
    </inkml:brush>
  </inkml:definitions>
  <inkml:trace contextRef="#ctx0" brushRef="#br0">59 59 7646,'-14'0'-1261,"-1"-7"1620,7 6-94,1-12-199,7 11 0,0-6 184,0 3-96,0 4 238,0-6-89,0 1 19,0 4 37,0-4 22,0 6-141,-6 0-99,4 6 0,-4-3-117,6 7 1,0-5 113,0 5 1,0-6-76,0 6 19,6-7 0,2 9 0,7-7 0,-5 4-17,-1-4 1,1 5-1,5-5 0,-1 5 18,1-6 0,-5 6-4,-1-5 0,1 1-42,5-1 0,-1-1 47,1 5 0,-1-1-124,1 2 1,0 1 28,-1-6 0,6 7-58,-1-3 0,2-1 46,-2 2 0,-1-5-137,7 5 0,-6-5-31,5 4 1,-6-1 100,2 2 0,1 1-182,-2-6 1,2 2 60,-1-2 0,-4-4-31,3 4 1,-4-2-103,-5 2 0,2-3-102,-2 3 1,3-4-334,2-1 779,-1 7 0,1-6 0,-1 6 0,1-7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4:41.799"/>
    </inkml:context>
    <inkml:brush xml:id="br0">
      <inkml:brushProperty name="width" value="0.08571" units="cm"/>
      <inkml:brushProperty name="height" value="0.08571" units="cm"/>
      <inkml:brushProperty name="color" value="#F6630D"/>
    </inkml:brush>
  </inkml:definitions>
  <inkml:trace contextRef="#ctx0" brushRef="#br0">1152 1 7864,'-14'0'-47,"-1"0"1,0 0 65,1 0-91,-1 0 0,1 0 141,-1 0 0,1 0 45,-1 0 0,-4 5 78,-1-1 0,-1 8-52,2-2 1,1-2 8,-6 1 1,-6 1-9,-4 5 1,-1 4-62,1 1 0,-8 5-5,-7 0 1,-13 9-135,-1 5 1,-8 6-488,-7 8 0,-4 3 546,36-23 0,-1 2 0,-6 4 0,-2 3 0,-4 2 0,0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05.605"/>
    </inkml:context>
    <inkml:brush xml:id="br0">
      <inkml:brushProperty name="width" value="0.08571" units="cm"/>
      <inkml:brushProperty name="height" value="0.08571" units="cm"/>
      <inkml:brushProperty name="color" value="#F6630D"/>
    </inkml:brush>
  </inkml:definitions>
  <inkml:trace contextRef="#ctx0" brushRef="#br0">584 155 6368,'0'-1'16,"0"-9"191,0 2 1,0-2 0,0 6-140,0-6 1,1 5-26,4-5 1,-2 5 126,7-4 1,-7-1 254,10-5-292,-5 1 0,2 4 284,0 0-140,-7 7 1,4-5 593,-7 3-131,0 4 182,0-6-313,0 7-132,0 0-105,-7 0 55,-1 7-58,-7 1-161,1 6 0,-1 1 0,1-1 0,4-4-14,0 0 0,5 0-1,-4 4 0,-1-1-29,-5-3 1,14-9-148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09.049"/>
    </inkml:context>
    <inkml:brush xml:id="br0">
      <inkml:brushProperty name="width" value="0.08571" units="cm"/>
      <inkml:brushProperty name="height" value="0.08571" units="cm"/>
    </inkml:brush>
  </inkml:definitions>
  <inkml:trace contextRef="#ctx0" brushRef="#br0">1021 161 7865,'-14'0'-1803,"6"-2"1811,3-3 1,2 4-85,-2-4 140,3 3 0,-4 0-73,6-2 12,0 2 29,0-11 0,0 10 222,0-7-208,0 0 1,0 1 105,0-1 0,0 5 19,0-5 1,0 5-54,0-4 225,0 6 7,0-10-75,0 11-64,0-11-101,0 11 1,0-6 4,0 3-10,0 4-87,0-6 148,0 7 626,0 0-634,0 7 1,0-4-31,0 7 1,-5-5-27,0 4 0,0-4 114,5 5-131,-6 0 1,2 4 29,-5 1 1,5-1-90,0 1 0,-5 0 73,0-1 1,1 2-77,-2 4 1,5-4 35,-5 3 1,2 4 3,-1 1 1,-4-1-4,3 1 0,-8 1 2,-1 4 0,-1-5-59,6 0 1,-1-1 59,0 1 0,1 2-60,-1-6 1,6 4 29,-1-5 0,2 1-18,-2-6 1,-1 6 5,6-1 1,-5 1-7,5-6 1,-4 6-13,4-1 1,-5 1-4,5-6 1,-5 6 12,6-1 0,-8 5 9,2-4 1,2 1-3,-1-2 1,-1-1 1,-5 6 1,1-6 17,-1 2 0,1-4-20,-1-2 0,0 1 2,1 0 1,-1-1-6,1 1 0,4-1 3,0 1 0,1-1-48,-6 1 0,2 0 46,3-1 1,-3 1-46,4-1 0,1 1 40,-2 0 0,2 1 0,-2 3 0,-1-1-12,6 6 1,-7-6 0,3 2 1,1 1-5,-2-2 0,5 0 2,-5-4 0,6 0-7,-6-1 1,5-1 9,-5-3 1,7 3-76,-2-3 0,-1-2 66,1 1 1,-2-1-1,2 2 0,2 3-19,-7-3 0,6 3 3,-6 1 0,5 1 1,-5 0 0,5-1-4,-4 1 1,4-1-55,-5 1 0,7-1 38,-2 1-12,-3 0 1,1-1 3,-2 1 1,2-6-3,7 1 0,-5-5-39,1 5 1,-3-7-89,2 2-106,4 3-353,-12 0-69,5 0 177,-1 5-1043,3-11 767,6 4 805,0-6 0,0 0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09.550"/>
    </inkml:context>
    <inkml:brush xml:id="br0">
      <inkml:brushProperty name="width" value="0.08571" units="cm"/>
      <inkml:brushProperty name="height" value="0.08571" units="cm"/>
    </inkml:brush>
  </inkml:definitions>
  <inkml:trace contextRef="#ctx0" brushRef="#br0">73 44 7788,'-8'-6'-236,"-5"4"1,5-9 398,-7 6 0,7-1 786,3 1-278,-3 3-4,7-4-382,-6 6 1,7 6-68,0 4 0,7 3-26,2 1 1,4 1 12,2 0 1,4 4-98,1 0 0,6 2 22,-2-1 0,-1 1-91,1 3 0,0 2 98,5-6 1,0 5-111,1 0 0,-1 2-88,0 2 1,2-4 57,3-1 1,-2-4-78,7 4 1,-7-6-88,2 1 1,-1-8-209,1-1 1,-3-5-16,3 5 1,-4-7-218,0 2 1,-8-4-455,-2-1-462,-4 0 853,-8 0 670,-2 0 0,-6 0 0,0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09.790"/>
    </inkml:context>
    <inkml:brush xml:id="br0">
      <inkml:brushProperty name="width" value="0.08571" units="cm"/>
      <inkml:brushProperty name="height" value="0.08571" units="cm"/>
    </inkml:brush>
  </inkml:definitions>
  <inkml:trace contextRef="#ctx0" brushRef="#br0">918 73 7788,'-14'-14'-131,"-1"-1"-33,1 1 0,1 4 456,3 0 0,2 7-33,3-2 0,2 4 26,-7 1 0,0 0-106,-4 0 1,-6 0-31,1 0 0,-9 6-50,-1 4 1,-1 3-5,-9 1 1,0 7-10,-5 4 1,0 2-153,1 2 0,-6 0-61,0 1 0,-4 0 33,4 4 0,-9-1-1180,5 6 1055,-1 0 1,4 4-1,-2 1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14.895"/>
    </inkml:context>
    <inkml:brush xml:id="br0">
      <inkml:brushProperty name="width" value="0.08571" units="cm"/>
      <inkml:brushProperty name="height" value="0.08571" units="cm"/>
    </inkml:brush>
  </inkml:definitions>
  <inkml:trace contextRef="#ctx0" brushRef="#br0">73 0 7829,'-14'0'66,"-1"0"43,1 0 1,4 5 161,0 0 1,7 2 116,-2-2-186,3-4-63,2 12 0,7-6-5,3 2 0,3 3-38,1-7 0,2 6-113,4-1 0,-2 1 61,6-1 1,-6 3 6,1-4 0,2 4 42,-1 2 0,-1-1-4,-4 1 0,-1 0 78,1-1 1,-5 1-45,-1-1 0,1 6 11,5-1 1,-6 5-65,1-4 1,-5 1-1,5-2 0,-1-2 13,6 2 1,-5-3 18,-1-1 1,1-1-60,5 1 0,-1 0 49,1-1 0,-1-1-80,1-3 0,0 3 32,-1-4 1,-4 4-1,0 2 0,-1-5 7,6-1 1,-5 1 2,-1 5 0,1 4-25,5 1 1,-2-1-12,-4-4 1,4-1 10,-3 1 0,3 1 19,1 3 1,1-2-24,0 2 1,-1-1-5,1 1 1,-1-3 1,1 4 0,-1-4-2,1-1 0,0-1-3,-1 1 1,-4-1 25,0 1 0,-2 0-1,1-1 0,0-1-4,-5-3 0,0 3-4,5-3 0,-4 2-33,5 3 0,-5 0 1,5-1 0,-6 1-4,6-1 1,-5-1 13,5-3 0,-7 3-5,2-3 0,1 3 45,-1 1 0,5-4-2,-5 0 0,0-1 0,-5 6 0,1-5 2,4-1-60,-3 1 0,4 5 39,-6-1-20,7 1 1,-6-1-22,4 1 1,-2 0-30,2-1 27,-3 1 1,4-1-1,-6 1 57,7 0 0,-6-1-43,4 1 1,2-6 10,-2 1-8,-1-7 1,1 10-3,0-3 1,2-4 17,-2-1-10,-4 3 0,10 1-37,-6 5 22,0 1 1,0-1-98,0 1 1,1-1 90,-1 1 1,-3 0-72,3-1 0,-2-4 48,2 0 0,-4-1-85,6 6 54,-1-1 1,-4-4-132,3 0-12,-3-7-119,-2 4 139,0-7-657,0 0 0,6 0 1,2 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36.398"/>
    </inkml:context>
    <inkml:brush xml:id="br0">
      <inkml:brushProperty name="width" value="0.17143" units="cm"/>
      <inkml:brushProperty name="height" value="0.17143" units="cm"/>
    </inkml:brush>
  </inkml:definitions>
  <inkml:trace contextRef="#ctx0" brushRef="#br0">131 44 7766,'-22'-8'0,"0"-5"-459,8 4 251,-1 2 0,6 1 318,-1 6 0,5 0 1034,-5 0-186,7 0-286,-10 0-14,12 0-220,-6 0-255,7 6 1,2-3-6,3 7 1,-1-5-24,11 5 1,-4-2-31,9 1 1,1 4-127,-2-3 1,7-2-138,-2 2 0,4-2 85,1 2 1,0 1-13,0-6 0,1 6 36,-1-1 1,0-2 49,0 2 0,0-5-12,0 4 0,-1-1 3,-4 2 0,2 1 6,-6-6 0,-6 5 9,-4-5 1,-2 6 83,2-1-78,-4 3 1,-14 2-283,-7-1 0,-1 6-198,-8-1 1,-5 7-240,-5-2 0,-7 4 686,2 1 0,-16 7 0,-5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17.005"/>
    </inkml:context>
    <inkml:brush xml:id="br0">
      <inkml:brushProperty name="width" value="0.08571" units="cm"/>
      <inkml:brushProperty name="height" value="0.08571" units="cm"/>
      <inkml:brushProperty name="color" value="#F6630D"/>
    </inkml:brush>
  </inkml:definitions>
  <inkml:trace contextRef="#ctx0" brushRef="#br0">58 44 7644,'-14'-6'-515,"6"4"765,-5-4 41,11-1 72,-4 6-178,6-6 401,-7 7-107,5-6-63,-4 4-167,6-5-196,0 7 1,2 2 47,2 3 0,5-3 5,5 2 0,1 3-91,-1-2 0,3 4 53,2-4 1,-1 2-72,6-2 1,-4-4 82,4 4 0,-5 2-163,6-3 0,-3 3 31,3-2 0,2-4-77,-3 4 0,4-3 16,1-2 0,0 0-138,0 0 1,0 5-80,1 0 1,-1 0 104,0-5 1,-1 0-66,-4 0 0,2 0 37,-7 0 1,1 0-13,-6 0 0,-1 1 36,-3 4 1,-2-3-309,-3 2 537,-4-2 0,6-2 0,-7 0 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5:17.229"/>
    </inkml:context>
    <inkml:brush xml:id="br0">
      <inkml:brushProperty name="width" value="0.08571" units="cm"/>
      <inkml:brushProperty name="height" value="0.08571" units="cm"/>
      <inkml:brushProperty name="color" value="#F6630D"/>
    </inkml:brush>
  </inkml:definitions>
  <inkml:trace contextRef="#ctx0" brushRef="#br0">584 30 7736,'-21'-6'-241,"4"4"150,-2-3 0,3-1-175,1 1 1,5 0 323,1 5 1,4 0 343,-5 0 1,2 2-89,-2 2 0,-3 5-109,4 5 1,-4 1 111,-2-1 0,-4 7-148,-1 4 0,-6 4-167,2 5 0,1-2-41,-1 7 0,-5 0 1,-4 3-249,6-3 89,-2 3 1,6-3 197,-6 9 0,-13 4 0,-4 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5:45.7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30 82,'-17'-16,"4"3,13 6,0-1,0-7,0 1,0 6,0 34,0-5,0 27,0-12,0 1,0 7,7 6,-5 2,9 5,-6-4,0-9,-5 11,5-5,-1 13,1-11,-5-13,0 0,0 5,0-1,0 14,0 3,-6 6,4-7,-4-9,6-13,0 5,-7 2,6 14,-6 1,7-1,0-6,0-9,0-4,0 0,0-6,0 14,0-4,0-2,0 1,0 2,7 1,-6 12,6-5,-1 6,-4 0,11 7,-5-5,0-2,-2-8,1 1,-6-12,6 9,-1-11,-4 7,5 13,-1-4,-4 6,4-3,-1-6,0 4,0-17,-5 4,0-17,0 5,0-14,0-2,0 1,0 9,0 13,0 7,6 3,-4 4,4-13,-6 12,7-10,-6 4,6-14,-1-8,-4-6,4 13,-6 2,0 14,7 0,-5 0,4-14,-6-2,6-1,-4 4,5 6,-1 6,-4-6,9 11,-6 1,1 6,-1-1,2 2,2 3,4-3,-3-2,3 1,2-7,-1 1,12-2,3-3,10-4,-2-11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5:48.09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1 292,'36'-23,"-6"9,12 7,-4 7,-1 0,5 0,2-6,1 4,18-11,-11 5,6-7,-11 2,-8 4,0-4,5 3,-5 2,0-2,-7 7,23-10,-14 11,22-4,-11 6,-1 0,6 0,-5 0,6 0,7-7,-2-1,0-6,-11 4,-13 0,-5 7,5-2,-5-1,5 1,-7 0,17 5,-4 0,13-6,1 4,-1-5,0 7,-1-4,-3-1,-11 0,4 5,-3 0,-4 0,16-7,-16 6,23-6,-4 7,0 0,5 0,-11 0,-8 0,-6 0,-6 0,19 0,-4 0,-1 2,-8 3,-7-4,23 6,-1-7,19 0,-8 0,-7 0,-6 0,-2 0,8 0,9 0,6 0,-4 5,-6 0,-6-1,-4-4,1 0,-5 0,-11 0,1 0,18 0,-5 5,6 0,-13 0,-2 1,7 3,10 5,5-6,-7-3,-6-3,-9-2,1 0,10 0,-1 0,-4 0,-11 0,1 0,10 0,0 0,-6 0,-4 0,-6 0,14 0,-4 0,-2 6,14 2,-10 2,13 0,-11-7,-8 2,0-4,15-1,-1 0,1-1,-11-4,1 3,0-2,-1-3,1 2,0-1,0 1,-5 3,-1-3,-4 4,5 1,-5 0,5 0,-5 0,5 0,-5 0,5 0,0 5,5-1,-1 1,1-5,0 0,11 0,3 0,-8 0,-6 0,-8 0,3 0,-5 0,5 0,-7 0,16 0,-4 0,10 0,-11 0,6 0,3 0,6 0,0 0,-12 0,9 0,-2 0,14-6,4 4,-18-4,4 6,-13 0,-7 0,5 0,-4 0,5 0,1 0,0 0,-1 0,1 0,0 0,0 0,-1 0,1 0,0 0,0 0,-1 0,8 0,0 0,11-7,-4-2,-8-3,-11 2,0-1,5 6,0-6,6 3,2 0,6 1,-6 7,-2 0,-13 13,-1 3,-7 14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5:50.75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67 161,'-25'-8,"-1"1,18 7,0 0,34 0,-11 0,32 0,-25 0,8 0,-1 0,0 0,7 0,1 0,6 0,14 0,-5 5,6 0,-12 0,2-5,-4 5,9 0,-9 6,-2-9,0 9,7-6,-7 6,5-9,-3 3,-2-4,-3-1,0 0,4 0,-4-6,0-4,5 2,4-2,-4 5,-5-4,0-1,14 2,1 3,-7 3,0 2,-3 0,-4 0,7 0,-3 0,-4 0,12 0,-3 0,-2 0,-8 0,-1-1,6-4,5 2,-1-7,3 0,-3-4,-3 4,4 0,3 0,6-4,5 6,1 3,-8 3,1 2,0 0,6 0,-7 0,-12 0,0 0,0 0,1 0,4 0,-2-5,6 1,-4-3,4 2,-4 4,4-4,-1-2,1 2,-2 1,-8 4,1 0,0 0,0 0,12 0,-4 4,6 1,-6 7,5-11,3 6,9-2,-5-1,-13 1,-12-5,0 0,18 0,-4-6,12 4,-7-4,-6 6,-1 0,-8 6,-6-4,-1 11,-7-12,-6 6,-2-7,0 0,-11 0,9 0,-11 0,0 0,-1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7:07.72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438 219,'-52'7,"2"-6,26 12,-2-5,24 0,-4-1,31-7,-12 0,28 0,-25 0,5 6,-13 2,-1 20,-7-4,0 18,-7-11,6 5,-12-13,11-2,-4-13,6-41,0 17,-7-50,6 33,-12-17,-2 6,-8 14,-12 2,4 13,-11 7,11 8,-11 15,18 8,-10 6,17 0,3 0,7 0,7 0,7 7,7-5,16 4,7-5,7-14,-1 3,1-17,0 4,-1-19,-5-3,-3-13,-6 0,-12 6,2-11,-11 3,0-6,-1-5,-14 11,-14-4,-3 18,-18-2,-2 17,-1 2,-5 15,6 8,0 6,0 6,7-4,1 5,14-7,1-6,13-2,8-7,8 7,13-4,8 4,2-13,4-2,-5-6,-1 0,0-13,0-9,-6-29,-4-1,-9-6,-4 6,-6-4,-6 2,-9-11,-7 27,-14 10,-1 22,-7 31,7 11,3 22,9-1,6-8,4-4,6 4,-3 1,7-2,1 1,17-12,3-1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7:09.14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706 274,'-30'-7,"-4"6,11-12,-6 11,6-4,-4-1,4 6,0-6,2 7,7 0,-1 7,0 7,7 15,2 9,-1 12,6-5,-6 5,7-12,7-3,1-18,13-4,2-13,12-7,-4-8,5-14,-14-8,-1-13,-6-2,-7 0,-3 4,-4 9,-20-3,-5 4,-26 1,-6 14,-2 14,3 7,11 7,1 10,-9 12,3 7,2 0,13-5,10 0,-10 7,11 8,7 8,11 3,20-7,3-6,11-12,-2-1,12 0,0-5,5 0,1-6,4 2,-4-6,4-4,-2-4,1-6,-1 0,7 0,-7-6,12-13,-5-11,-7-2,-13 3,-3 0,4-20,-10 4,-1-14,-13 12,-6 9,-3 5,-2-22,-13 11,-7-9,1 9,-13 15,2 0,4 6,-8 2,4 13,-14 2,7 6,1 6,7 9,6 7,2 14,7 1,5 7,3 0,19-1,3-5,20-3,1-12,7-8,0-9,-7-19,-2-10,-12-14,-8-13,-9-2,-19-6,-10 6,-14 8,-11 17,-1 12,5 10,5 15,1 6,-13 33,0 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7:11.26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228 431,'-17'23,"4"-2,20 0,1-5,7-1,6-9,-5-6,5-19,-7-11,1-4,0-4,-7-1,3-15,-6 1,0-1,-5-2,0 9,0-10,0 26,-13 10,-3 28,-14 14,1 13,2 1,2-1,-2 2,3 3,-4 3,-1-3,5 1,-1-1,8 3,-11 2,18 1,4 6,27-21,15-4,12-16,1-4,-6-6,-4 0,0 0,0 0,5 0,0-6,6-2,2-13,-1-2,-7-6,-21 6,-10-4,-20 4,-14 0,-16-4,-13 12,-4 1,9 4,6 5,0 4,-17-6,2 14,-11 7,13 9,15 12,16 9,18 0,13 0,1-12,13-8,1-4,4 4,1-6,4 1,-1-7,6-3,-7-5,17 2,-4-6,7-6,-8-15,-15-10,-8-13,-13 0,-8 1,-21-1,-10 0,-19 13,-2-3,-6 18,-1 2,8 7,0 14,8 1,5 13,-4 1,5 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57:19.22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336 146,'-31'8,"3"-1,14-1,-1-4,1 4,-1-6,7 7,-5-6,11 12,-4-5,6 7,6 6,-4 2,5 6,-1 0,2 0,7 0,6-6,1-2,14-13,-5-1,11-7,-11-7,4-1,-12-7,-2 1,-13-7,-1 5,-20-6,3 1,-18-1,-1-1,-8-4,-7 4,7-6,-5 0,5 6,-7 2,0 13,7-5,1 11,7 2,13 15,-3 7,17 14,-5-5,7 11,13-11,-3 11,18-11,-6 4,8-6,-1-6,0-8,-6-9,4-6,-4-6,6-9,0-8,0-6,0 0,-6 0,-2-7,-6 12,-7-17,-2 11,-6-8,0-4,0 12,-6 0,-2 9,-7 7,-6 6,-2 1,-6 7,0 7,-7 7,6 2,-6 12,7-5,0 6,6 6,2-4,6 11,7-11,8 5,8-7,13 0,2-6,13-2,-5-7,4-6,-12 5,-2-11,0 5,-5-7,5 0,-13-7,5-1,-5-7,7 1,-7-1,-1 7,-1-5,-30 18,24-10,-26 12,26 6,-7-10,6 16,-6-11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8:10.157"/>
    </inkml:context>
    <inkml:brush xml:id="br0">
      <inkml:brushProperty name="width" value="0.08571" units="cm"/>
      <inkml:brushProperty name="height" value="0.08571" units="cm"/>
    </inkml:brush>
  </inkml:definitions>
  <inkml:trace contextRef="#ctx0" brushRef="#br0">88 132 6777,'0'-8'-592,"0"2"612,0 6 5,0 0 31,0-7-28,0 6 1,2-6 32,3 7 1,-4 0 10,6 0-3,-7 0-33,0 0-12,6 0-8,-4 0-22,4 0-16,-6 0-13,0 0 19,-6 0 14,4 0 39,-11 7 1,10-6-33,-7 4 0,6-3 68,-6-2 0,5 0-32,-5 0 0,7 1 50,-2 4-13,-3-3 13,7 4 135,-12-6-143,11 0 2,-11 0 15,11 0-146,-4 0 104,6 0 265,0 0-283,6 0 0,-2 0 16,5 0 0,-4 0-35,5 0 1,-5-5 18,4 0 1,1 1 1,5 4-11,-1 0 1,-4 0-1,0 0 1,-5 0-1,4 0 1,1 0 2,5 0 0,-6-2 5,1-3 0,0 4-6,4-4 0,-4 3 4,0 2 1,0 0-57,4 0 0,-4 0 28,0 0 1,-1 0-12,6 0 1,-5 0 42,-1 0-21,1 0 1,5 0 25,-1 0 0,-4 0-28,0 0 0,-6 0 30,6 0 0,-2 2-4,2 3-19,3-4 1,-5 6 30,7-7-32,-1 0 1,1 0 3,-1 0 0,-4 0 1,0 0 1,0 0 34,4 0-40,1 0 0,-1 1-58,1 4 57,-1-3 1,1 4-87,0-6 70,-1 0 1,1 0-9,-1 0 16,1 0 1,-1 0 0,1 0 0,-5 5 83,-1 0-76,1 0 8,5-5 1,-1 0-28,1 0 0,-5 0-1,-1 0 36,1 0-26,5 0 1,-1 0 1,1 0 0,-5 0 2,-1 0 0,-4 0-6,5 0 1,-5 0-2,4 0 1,-4 0 11,5 0 0,-5 0-4,5 0 1,-6 0-11,6 0 0,-5-5 13,5 0 0,-5 0-6,4 5 0,-4 0-7,5 0 0,-5 0 2,4 0 1,-4-1-25,5-4 1,-5 3 24,5-3 1,-6 4-7,6 1 0,-5 0-7,5 0 0,-5 0-1,4 0 0,-4 0 7,5 0-8,0 0 44,4 0 7,1 0-39,-1 0 1,1 0 0,-1 0 0,-4 0-24,0 0 18,0 0 1,4 0 0,1 0 1,-5 0 35,-1 0-21,1 0 0,5 0-14,-1 0 0,-4 0 6,0 0-10,-1 0 0,6 0 7,-1 0 0,-4 0 25,0 0-33,0 0 0,4 0-1,1 0 0,-6 0 8,1 0 0,0 0 1,4 0 0,-4 0 7,0 0 0,0 0 0,4 0 0,1 0 7,-1 0 0,-4 0-13,0 0 1,0 0 14,4 0-24,1 0 0,-1 0 1,1 0-40,-1 0-11,-6 0 46,5 0-8,-4 0 0,-1 0-3,5 0 124,-12 0-64,12 0 0,-10 0 69,7 0-105,-7 0 0,5 0 20,-3 0-16,-3 0-13,11 0 0,-10 0-10,7 0 35,-7 0-53,10 0 1,-10 0 38,7 0 1,-5 0 10,5 0 7,-7 0 1,10 0 5,-3 0 1,-2 0-21,1 0 0,-4 0 22,5 0-51,0 0 0,4 0 31,1 0 0,-5 0-22,-1 0 0,1 0 18,5 0 0,-1-5-2,1 0 0,-6 0 10,1 5 1,0 0 1,4 0 1,1 0-23,0 0 1,-1 0 4,1 0-17,-1 0 0,1 0 23,-1 0 1,1 0-44,0 0 39,-1 0 0,1 0-5,-1 0 0,1 0 23,0 0 1,-1 0 6,1 0 0,-6 0-19,1 0 1,0 0 18,4 0-55,1 0 37,0 0 0,-1 0-33,1 0 1,-6 0 15,1 0 1,-5 0-4,5 0 0,-5 0 7,4 0 0,-5 2 4,0 3 12,4-4 6,1 6 8,5-7-24,1 0 1,-1 0-6,1 0 1,-5 0-3,-1 0 0,-4-5-1,5 0-2,0 0-4,4 5 1,1 0 1,-1 0 1,-4-2 2,0-2 0,-5 2 0,4-3 0,-4 3 46,5 2-30,-7 0 1,5 0 2,-3 0 1,-2 0-9,7 0-3,-7 0 0,5 0 16,-3 0 0,-3 0-5,11-6 0,-11 4-21,10-4 0,-8 6 23,5 0 0,-4 0 24,5 0-35,-7 0 1,9-2 12,-8-3-22,8 4-2,-4-6-22,6 7 38,1 0 12,0-6 0,-1 4 8,1-3-1,-7 4-11,5-6-8,-5 6 1,2-6 0,-1 7-7,-5 0-19,9-6 31,-12 4-42,12-4 27,-11 6-23,4 0-29,1 0 0,-6-2-55,4-3 12,-3 3-171,-2-4-523,0 6-229,0 0 1,-7 6 1012,-2 4 0,-11 10 0,-3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39.189"/>
    </inkml:context>
    <inkml:brush xml:id="br0">
      <inkml:brushProperty name="width" value="0.08571" units="cm"/>
      <inkml:brushProperty name="height" value="0.08571" units="cm"/>
    </inkml:brush>
  </inkml:definitions>
  <inkml:trace contextRef="#ctx0" brushRef="#br0">73 30 7804,'-14'-7'-308,"5"6"1,-4-11 537,4 7 612,2 0-230,-6 5 106,12 0-82,-6 0-434,7 0 1,0 7-34,0 3 0,0 3-20,0 1 1,2 6-6,3-1 1,-2 7-16,7-2 1,-5-1-137,4 1 0,-6 1 77,2 4 0,2 1-80,-2 4 1,4-3-135,-4 3 1,2-3 78,-2-2 1,-4 0-295,4 1 1,-3-6-13,-2 0 0,0-4-160,0 4 0,0-6 108,0 1 1,0-3-822,0-1 474,0-1 770,0 1 0,-7-7 0,-1-1 0,-6-7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8:21.299"/>
    </inkml:context>
    <inkml:brush xml:id="br0">
      <inkml:brushProperty name="width" value="0.08571" units="cm"/>
      <inkml:brushProperty name="height" value="0.08571" units="cm"/>
      <inkml:brushProperty name="color" value="#F6630D"/>
    </inkml:brush>
  </inkml:definitions>
  <inkml:trace contextRef="#ctx0" brushRef="#br0">103 30 7437,'-15'0'-285,"2"-2"382,4-3 0,1 3 262,3-2 1,1 2 126,-5 2-17,6 0-281,-10 0 0,9-5 194,-5 0-144,5 0 28,-2 5-293,6 0 214,0 0 6,0 7 28,0 1-172,0 7 0,1-6 78,4 1 0,2-5-11,3 5 0,3-7-24,-4 2 1,-1 1 19,2-1 1,0 5-147,4-5 1,1 4 132,-1-4 1,1 2-140,0-2 1,-1 1 65,1 4 1,-1 1-65,1-6 1,0 5 3,-1-6 1,1 6-165,-1-5 1,1 5 25,-1-5 0,-4 1-538,0-1-380,0-3 417,4 4-532,1-6 285,-7 0 339,5 0 581,-12 0 0,6 0 0,-7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8:21.558"/>
    </inkml:context>
    <inkml:brush xml:id="br0">
      <inkml:brushProperty name="width" value="0.08571" units="cm"/>
      <inkml:brushProperty name="height" value="0.08571" units="cm"/>
      <inkml:brushProperty name="color" value="#F6630D"/>
    </inkml:brush>
  </inkml:definitions>
  <inkml:trace contextRef="#ctx0" brushRef="#br0">860 30 8201,'-19'-10'0,"-1"1"0,1 5-11,4 0 293,1 2 0,-1 2 626,1 0-639,-1 0 1,0 0 31,1 0 0,-1 6-20,1 4 1,-1 8-36,1 1 1,-6 14-31,1 1 1,-9 8 29,-1 7 1,-3 10-331,-12 14 0,2 10-368,16-35 1,-2 1 0,-1 1-1,-2 1-200,-2 6 1,-2 2 348,0-2 0,-1 0 0,-6 7 0,-2 1 1,0-3-1,-1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9:13.946"/>
    </inkml:context>
    <inkml:brush xml:id="br0">
      <inkml:brushProperty name="width" value="0.08571" units="cm"/>
      <inkml:brushProperty name="height" value="0.08571" units="cm"/>
    </inkml:brush>
  </inkml:definitions>
  <inkml:trace contextRef="#ctx0" brushRef="#br0">74 88 8099,'-8'-7'0,"3"-2"-409,3-4 1,-3 3 794,0 0 259,1 7 1,4-5 250,0 3 56,0 4-64,-7-6-288,5 1-350,-10 4 244,10-5-57,-11 14-194,11 1 0,-4 7 182,6-1-238,0 1 1,0-1 123,0 1-186,0 0 1,5-1 278,0 1-346,6-1 0,-5 1 86,4-1 0,3 1-85,-3 0 0,3-6 44,1 1 0,-1 0-22,-3 4 1,8-4 0,-4 0 0,4-2-108,-3 2 0,-1 3-17,1-4 1,-2-1 69,-3 2 1,3-2-119,-4 2 1,4 1 11,2-6 1,-5 5-82,-1-5 0,-4 4 96,5-4 1,-5 5-342,4-5 229,-5 6-217,2-3 172,-6 7 0,0-1-204,0 1 1,0-5-310,0-1 1,0 1 254,0 5 1,-1-1-315,-4 1 1,3-1 146,-3 1 0,-1-5-707,1-1 1025,0 1 0,5 0 328,0 0 0,-7-7 0,-1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9:14.259"/>
    </inkml:context>
    <inkml:brush xml:id="br0">
      <inkml:brushProperty name="width" value="0.08571" units="cm"/>
      <inkml:brushProperty name="height" value="0.08571" units="cm"/>
    </inkml:brush>
  </inkml:definitions>
  <inkml:trace contextRef="#ctx0" brushRef="#br0">817 73 8290,'-7'-14'-830,"4"-1"622,-7 1 1,5 1 1574,-4 3-924,5 4 1,-4 6-188,3 0 0,2 0-18,-7 0 0,2 6-7,-1 4 1,-4 3-18,3 1 1,-3 3-39,-2 2 1,-1-1-121,-3 6 0,3 0 124,-4 6 1,2-1-168,-1 0 1,3 0-19,-4 0 1,-2 2-109,-3 3 0,-2 3-93,-2 7 0,-5 5-298,0-1 1,-12 7 212,2-1 1,-3 6-149,4-2 0,1 2-1900,3-12 2339,3 7 0,0-16 0,-1 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9:15.729"/>
    </inkml:context>
    <inkml:brush xml:id="br0">
      <inkml:brushProperty name="width" value="0.08571" units="cm"/>
      <inkml:brushProperty name="height" value="0.08571" units="cm"/>
    </inkml:brush>
  </inkml:definitions>
  <inkml:trace contextRef="#ctx0" brushRef="#br0">74 146 7747,'-9'-8'-685,"-4"-5"1043,12 5-266,-6-6 1,7-1 191,0 0 1,2 6 10,3-1 0,-4 5 93,4-5 1,-3 6-98,-2-6 1,2 7 293,2-2-284,-2-3-173,5 6-50,-7-5 0,0 14 61,0 3 0,0-2 38,0 2-56,0-1 0,0 6-45,0-1 1,0 1 0,0 0 0,-5-1 17,0 1 1,0-1-47,5 1 0,-5-1-7,0 1 1,-1 0-99,1-1 1,3 6 82,-3-1 0,-1 0-90,1-4 1,-1 0 40,1-1 1,3 1 13,-3-1 1,4-4-17,1 0 1,0-5-16,0 4 1,0-4-5,0 5-20,0-7 32,6 10 1,2-11 25,7 3 1,-6-4-106,1-1 0,0 0-12,5 0-27,-1 0 1,1 0 57,-1 0 0,1 0-20,-1 0 1,1 0-29,0 0 1,-1 0-159,1 0 0,-1-5-36,1 1 0,-1-3 52,1 2 1,-5 4-169,-1-4 1,0 1-445,0 0 325,4 2 99,-11-4 327,11-1 143,-12 5 0,6-6 0,-7 3 0,0 4 0,0-12 0,0 11-50,0-11-17,0 5 0,0-2 200,0 1 44,0 6 1,-2-9 45,-3 7 274,4-6-182,-6 9-226,7-11 0,0 10 386,0-7-64,0 7-69,0-10-46,0 12 2,0-6-75,0 1 15,0 4 193,0-4-170,0 6-120,0 0 1,-1 4 123,-4 1-140,3 7 1,-6-4-23,3 6 1,4 1-4,-4-1 1,3-4-34,2 0 0,-5 0-133,0 4 1,-1 1-75,1-1 0,3 6 52,-2-1 0,2 1-254,2-6 1,-5 2 42,0 4 1,0-4-74,5 4 0,-4-3-92,-1 3 1,0-2 463,5 6 0,-7 0 0,-1 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9:58.499"/>
    </inkml:context>
    <inkml:brush xml:id="br0">
      <inkml:brushProperty name="width" value="0.17143" units="cm"/>
      <inkml:brushProperty name="height" value="0.17143" units="cm"/>
      <inkml:brushProperty name="color" value="#E71224"/>
    </inkml:brush>
  </inkml:definitions>
  <inkml:trace contextRef="#ctx0" brushRef="#br0">219 175 7584,'-2'8'-846,"-3"-3"1,2-3 1696,-7-2-288,7 0-344,-10 0 0,10-2 104,-7-3-68,7 4 0,-4-7-139,7 3 92,-6 3-319,4-4 282,-4-1-283,6 5 1,0-6-194,0 4 3,0 2 124,-7-5-95,6 7 39,-6 0 367,6 0-109</inkml:trace>
  <inkml:trace contextRef="#ctx0" brushRef="#br0" timeOffset="1">7 39 15487,'0'-2'61,"-7"1"210,7-7 367,0 3-137,0 3 123,0-4-41,0-1-96,0 6 1303,0-6-1591,7 14 0,-4-6 7,7 4 1,-6 2-24,6-2 1,-5 4 91,5-4-67</inkml:trace>
  <inkml:trace contextRef="#ctx0" brushRef="#br0" timeOffset="-1">130 116 23145,'1'1'12,"9"13"92,0 1 1,-2-5-110,2-1 0,2 1 129,-2 5 1,2-1-100,-3 1 1,4-1-24,-3 1 1,1 0 64,-1-1 1,3-1-37,-3-3 1,3 3 30,1-3 0,-4 2 8,0 3 0,-2 0 16,1-1 0,4 1 12,-3-1 1,-2-4-21,2 0 0,-2 0-12,2 4 1,1-4-52,-6 0 1,5-6 146,-5 6-299,6 0 114,-3 4 1,5 1 26,-3 0 0,3-1 56,-4 1 1,3-1-3,-3 1 1,4-5-59,-3-1 0,-2 1 0,2 5-62,0-1 126,4 1-110,1-1 0,-7-4-16,-3 0-26,3-7 64,-7 4-24,6-7 33,-7 0-9,6 0 15,-4 0 1,6 4-207,-3 1 197,-3 0 1,9-3-26,-6 3 4,0-4 11,1 6 0,-3-6-56,7 4 51,-7-3 0,9 6 34,-7-3 0,1-2-26,-1 7 1,-2-5 40,7 4 1,-5-4-56,4 5 1,-4-5-6,5 4 0,-5-5-59,5 1 45,-7 3 0,8-5-87,-6 7-16,6-7 128,-9 10-17,11-12 1,-11 7-120,2-3 84,-2-3 0,0 4-211,2-6 44,-2 0-9579,5 0 9444,-14-6 0,-1-2 1,-7-7-1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0:01.671"/>
    </inkml:context>
    <inkml:brush xml:id="br0">
      <inkml:brushProperty name="width" value="0.17143" units="cm"/>
      <inkml:brushProperty name="height" value="0.17143" units="cm"/>
      <inkml:brushProperty name="color" value="#E71224"/>
    </inkml:brush>
  </inkml:definitions>
  <inkml:trace contextRef="#ctx0" brushRef="#br0">2013 88 7783,'-15'0'8,"7"0"1,-3-2 338,6-3-471,-7 4 41,11-12 71,-6 5 55,7-7-313,0 0 424,7 1-85,-6 6 1,7 1 672,-3 7-238,-3 0 719,4 0-700,-6 7 1,-1-4 46,-4 7 1,2-5-208,-7 4 1,5-4-24,-5 5 1,6-5-30,-6 4 1,5-5 95,-5 1 1,5 1 1,-4-1 1,4 1-125,-5-1 0,5-3 359,-4 3-109,5-4-27,-9 6-23,5-6-167,-6 12 0,4-11 215,0 3-292,0 3 0,-2-5 17,2 7 1,-3-7-29,3 2 1,2 2 6,-2-3 57,1 8-183,-6-11 0,0 12 0,1-6-171,-1 2 0,6 3 56,-1-7 0,5 6 134,-5-1-40,1 3 1,-6 1-12,0 1 0,6-1 78,-1 1 0,0 0-18,-4-1 0,-1 1 31,1-1 1,-1 6-79,0-1 1,-4 1 12,-1-6 0,-1 1-41,2-1 0,3 1-19,-4 0 1,4-3-47,2-2 0,-1 3 93,0-3 0,1 3-49,-1 1 0,1 1 14,-1 0 1,1-1-1,-1 1 1,0-1-17,1 1 0,-1-1 5,1 1 0,-1 0-15,0-1 0,6 1-76,-1-1 0,0-2-25,-4 2 0,-1-2 103,1 7 0,-1-3-67,0-1 0,1 1 50,-1 3 1,6-2-16,-1 2 1,0-3 7,-4-1 0,4-1 13,0 1 0,0-5-115,-4-1 1,4 1 97,0 5 1,1-1-83,-6 1 0,5-1 67,1 1 1,-1-2-67,-5-3 1,1 3 16,-1-4 1,2 4-6,4 2 1,-4-1 4,3 1 0,2-5-2,-2 0 1,5-6 58,-5 6 1,6-5-75,-6 5 116,7-7-77,-10 10 1,6-10-34,-3 7 0,-1-5 14,6 4 1,-6-4-4,1 5 1,2-5 4,-2 5 0,6-6-14,-6 6 1,5-7 19,-5 2 0,5 2-4,-4-2 1,4 4 15,-5-4 1,5 2-19,-4-3 0,4 0 82,-5 5-22,0-5 1,-4 7 9,-1-6 0,1 6 5,-1-1-3,0 3 0,1 1 15,-1 1 1,1 0 9,-1-1 0,2-4-30,3 0 0,-3-1-5,4 6 0,1-2-4,-2-3 0,5 1-31,-5-6 0,5 5-37,-4-6-7,5 8 26,-8-4 0,8 2-12,-5-1 16,5-5 9,-2 8 0,1-8-14,0 5 27,0-5 1,4 4-5,-4-3 0,3-2 4,-3 7 1,-1-6-10,1 6 0,-6-2-7,1 2 0,2 3 44,-2-3-31,0 3 0,-3 1-69,4 1 1,-4-2 63,3-4 1,2 3 25,-2-7 0,0 6 7,-4-3 0,1 2-20,3 0-4,-3-7-11,5 10 20,-6-12 1,1 7-98,3-3 1,2-3 77,3 3-288,3-4-122,-4-1-325,6 7-5,0-6-1025,0 6 0,5-14 500,0-2 0,6-3 630,-1 3 1,3-4 662,1 3 0,1-3 0,-1-2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0:03.947"/>
    </inkml:context>
    <inkml:brush xml:id="br0">
      <inkml:brushProperty name="width" value="0.17143" units="cm"/>
      <inkml:brushProperty name="height" value="0.17143" units="cm"/>
      <inkml:brushProperty name="color" value="#E71224"/>
    </inkml:brush>
  </inkml:definitions>
  <inkml:trace contextRef="#ctx0" brushRef="#br0">1604 74 6292,'0'-8'414,"0"1"-281,0 1-34,0 4 0,0-6 132,0 3 9,0 3 31,0-4 59,0-1-156,0 6 0,0-7 418,0 3 131,0 3 775,0-4-1066,-7 6-81,6 0 29,-12 0-201,5 0 0,-2 5-8,0 0 0,5 4-74,-4-4 0,4 2 76,-5-3 0,5 3-90,-5 3 0,6 1 92,-6-6 1,5 5-38,-5-6 1,2 8 0,-1-3 0,-4 3 23,3-2 1,-3 2-59,-2-2 0,6 3-2,-1 2 0,0-1 14,-4 1 0,-1-5 22,0-1 0,6-1-231,-1 2 115,0 3 1,-4-11-114,-1 3 0,5 1 57,1-1 0,4 0 10,-5-5 104,0 0 0,-4 0-2,-1 0 1,5 5 23,1 0 0,-1-1-55,-5-4 0,1 5 46,-1 0 0,1 5-18,-1-5 0,5 4 1,1-4 1,-1 5-55,-5-5 1,2 1-3,4-1 1,-4 2 22,3 2 1,2-1 21,-2-3-122,1 3 1,-6 5 91,0-3 0,6 3 22,-1-3 1,0-2-1,-4 2 0,-1-2-3,0 1 1,6 4-11,-1-3 0,0-2 8,-4 2 0,4-5 1,0 4 0,5-4 7,-4 5 1,4-7-76,-5 2 1,5-2 59,-4 2 1,4-3-104,-5 3 1,5-2 83,-5 2 1,6-4-76,-6 4 0,5 2 50,-5-2 1,5 1-6,-4-1 1,-1-2 40,-5 7 1,6-5 11,-1 5 0,0-6 3,-4 6 1,-1-5-34,1 5 0,4-7 30,0 2 0,0 1-41,-4-1 0,-1 5-5,1-5 1,-1 0-4,0-5 1,1 4-8,-1 1 0,2 2 21,4-2 0,-4-4 0,3 4 0,-3-2 27,-2 2 0,1-3-33,-1 3 1,1-2 64,-1 2 0,1-4-34,-1 4 7,0-3-38,1 4 1,-1-4-2,1 3-6,-1-4-9,1-1 1,-1 2-11,0 3 0,6-3 24,-1 2 0,5 0-13,-5 0 0,5-2 28,-4 3 0,4-3 27,-5-2 26,7 6-31,-10-4 0,7 6-21,-4-3 1,2-4 5,3 4 1,3-2-65,-3 2 57,-3-3 0,5 6-69,-7-3 59,7-4-16,-10 12-3,11-11 1,-9 6-12,6-3 8,0-3-1,-1 4-72,4 1 81,-4-6 0,4 6-242,-3-7 81,4 0-267,-6 6 200,7-4-1824,0 4 1324,0 1-358,0-6-660,0 6 0,0-7 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0:05.897"/>
    </inkml:context>
    <inkml:brush xml:id="br0">
      <inkml:brushProperty name="width" value="0.17143" units="cm"/>
      <inkml:brushProperty name="height" value="0.17143" units="cm"/>
      <inkml:brushProperty name="color" value="#E71224"/>
    </inkml:brush>
  </inkml:definitions>
  <inkml:trace contextRef="#ctx0" brushRef="#br0">175 117 6168,'-6'-8'-362,"4"1"387,-4 7 0,4 0 30,-3 0 165,4-6-202,-6 4 1,5-4 55,-2 6-31,2 0 0,-6 0 69,3 0-54,3 0 0,-4-2 62,6-3 21,-7 4-59,6-6 58,-12 7 0,10-1-24,-7-4 242,7 3-286,-10-4 0,10 6 105,-7 0 182,7-7 343,-10 6-499,11-6 0,-9 6 100,6-4-164,0 3 1,3-4 178,-3 6-124,4-7 73,-6 5-120,7-4 0,0 4 164,0-2 6,0 2 40,0-5-215,7 7 1,-4 5-60,7 0 0,-5 2 74,4-3 1,-4 0-98,5 5 1,0-5 20,4 1 0,1 1 4,-1-1 1,1 5-1,0-6 1,1 6-12,3-5 1,-3 5-73,4-5 0,2 6 80,3-1 0,-3-2-29,3 2 0,-3-1 24,3 6 1,1-2 37,-7-4 1,5 4-30,-4-3 1,-1 3 4,-4 2 1,-1-2-24,1-4 1,0 4 4,-1-3 1,-4-2 2,0 2 1,-2-5 6,1 4 0,3-4-61,-7 5 0,6-5 53,-1 5 1,-2-7-89,1 2 0,0-2 70,0 2 0,4-4 58,-3 4-87,3-3 1,1-2-3,1 0 0,-2 2-4,-3 2 0,3-2 22,-4 3 1,0-2 25,0 2 1,1-2-24,5 7 0,-1-2-16,1 2 1,-6 3 23,1-4 1,0 4 0,4 2 1,1-5-26,0-1 1,-2-4 3,-4 5 1,4-5-29,-3 5 0,3-7 9,1 2 1,1-4-68,0-1 1,-1 0 105,1 0-84,-1 0 19,1 0 1,0 0-9,-1 0 0,-4 0 9,0 0 1,-6 0-3,6 0 1,-5 0 3,5 0 1,-5 0 5,4 0 1,-4 0 27,5 0 1,-2 2-25,2 3 16,3-4 18,-5 6 6,6-7-32,1 6 3,-1-4-23,1 4 0,-2-4 18,-3 3 0,-2-4 30,-3 4 0,-2-3-32,7-2 1,-6 5 66,6 0-69,0 0-4,4 1 1,1-4-10,0 3 1,-6-4-1,1-1 0,-5 5 4,5 0 0,-5 0 11,4-5 0,-4 0-30,5 0 1,-5 0 15,4 0 0,-4 1 120,5 4-68,-7-3 10,10 4-51,-5 1 0,2-6 12,0 4-43,-7 3 39,10-6 0,-11 6-17,2-3 16,4-3 18,-6 4 66,11 0-39,-11-4 0,4 6 1,-6-3-20,7-3 0,-6 6 11,4-3 0,-2-4-19,2 4 1,-3-2-82,3 2 78,3-3 1,-5 6-45,7-3-2,-7-4 0,8 8-12,-6-5 0,2-2 23,-2 3 1,-4-2-5,4 2 1,1-2 95,-1 7-86,0-7 1,0 5 111,0-3-95,0-3-14,1 11 1,-4-10 23,3 7-16,3-7 0,-7 5-12,4-3 1,-3-4 1,0 11-110,2-7 110,-2 0-346,4 1 187,-6-4-1219,0 4 164,7-6 206,-5 0 269,4 0 0,1 0 741,2 0 0,4-6 0,2-2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0:07.953"/>
    </inkml:context>
    <inkml:brush xml:id="br0">
      <inkml:brushProperty name="width" value="0.17143" units="cm"/>
      <inkml:brushProperty name="height" value="0.17143" units="cm"/>
      <inkml:brushProperty name="color" value="#E71224"/>
    </inkml:brush>
  </inkml:definitions>
  <inkml:trace contextRef="#ctx0" brushRef="#br0">102 890 7922,'-9'0'-822,"-1"0"610,0 0 317,-4 0 0,4 0 164,0 0 24,7 0 0,-8-2 28,6-2 1,0 0-107,5-5 0,0 4 238,0-5-128,-7 7-114,6-10 0,-6 10 220,7-7 243,0 7-121,0-4-11,0 1-198,0 4 1499,0-4-1531,0-1-249,0 5 112,0-10-340,0 10 46,0-11 0,2 10 153,3-7-22,-4 7 0,8-9 34,-5 8 0,0-3 110,5 2-151,-5 4 0,9-11 5,-4 7 0,-1 1 33,2 4 0,0-5-7,4 0 1,-4 0-39,0 5 1,0-2 42,4-3 1,1 4-13,-1-4 0,2 3 11,4 2 1,-4-4 7,4-1 1,-4-2-30,-2 2 0,2 4 3,4-4 0,-4 2-12,4-2 1,-4 3-10,-2-3 1,1 4-7,0 1 1,4-2 26,0-3 0,-2 4-61,-3-4 1,-7 3 37,7 2 0,-2 0-39,2 0 48,1 0 0,-1 0 1,1 0 0,-2-2-10,-3-2 0,2 2 1,-2-3 0,-2 3-8,2 2 11,0 0 1,4 0 7,1 0 0,-5 0-4,-1 0 1,1-1-1,5-4 0,-1 3-8,1-2 1,-1 0 0,1-1 1,0 4-14,-1-4 0,1-2-2,-1 3 1,1-6-6,-1 5 1,6-1 16,-1 1 1,1 3-79,-6-3 1,1-1 67,-1 1 1,1 0 5,0 5 0,-1 0-2,1 0 1,-1-2-4,1-2 0,-1 2-4,1-3 0,0 3 0,-1 2 0,1 0-56,-1 0 57,7 0 0,-4-1-18,2-4 1,-3 3 27,-1-3 0,-1 4 0,1 1 1,0-5-16,-1 0 1,1-5-2,-1 6 1,1-6 11,-1 5 0,1-5 3,0 5 1,-1-4-21,1 4 0,-1-5 15,1 5 0,-5-1 3,-1 1 0,1 3 5,5-3 1,-1-1 3,1 1 1,-1-5-14,1 6 0,0-6 0,-1 5 1,1-6-2,-1 1 0,-1 2-2,-3-2 0,3 2 16,-3-2 0,3-3-8,1 4 0,-4 0 18,0 0 0,-1 4-47,6-5 19,-1 7 0,1-8-20,0 6 18,-1 0 0,1 0 21,-1 0-3,1 0 0,0 5-6,-1 0 1,1-1-5,-1-4 1,1 3 8,-1-3 1,-4 4-10,0 1 0,0 0-45,4 0 25,1-7 0,-1 6-40,1-4 39,-1-3 1,1 6-7,0-3 0,-6 2 11,1-2-19,0 3-2,4-4 0,1 6 15,0 0 1,-6 0 1,1 0 0,-5 0 32,5 0 1,-6 0 2,6 0 1,-5 0 5,5 0 1,-5 0 17,4 0 73,-6 0-109,10 0 39,-4 0-16,5-6 1,-4 4-5,0-3 1,-6 3 9,6 2 0,-7 0 44,10 0 12,-5 0 53,7-6-87,0 4 14,-1-4-5,1 6-8,-1 0-88,1-7 16,-1 6 0,1-11-46,0 8 1,-6-3-358,1 2 166,0 4 0,4-11 86,1 7 0,-5-4-649,-1 4 0,1-5-36,5 5 864,-1 0 0,7-1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39.423"/>
    </inkml:context>
    <inkml:brush xml:id="br0">
      <inkml:brushProperty name="width" value="0.08571" units="cm"/>
      <inkml:brushProperty name="height" value="0.08571" units="cm"/>
    </inkml:brush>
  </inkml:definitions>
  <inkml:trace contextRef="#ctx0" brushRef="#br0">130 132 7808,'-36'-22'76,"7"-4"1,0 6 114,6 1 82,15 11 1,4 1-240,8 7-135,4 0 148,7 0 1,1 0 50,4 0 1,2-1 85,8-4 0,-1 3-182,0-3 0,6 2-39,4-2 1,3 3-171,2-2 1,5 2 5,-1 2 0,7 0-223,-1 0 0,-2 2-152,1 2 1,-6 5 575,2 5 0,-10 7 0,-4 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0:09.906"/>
    </inkml:context>
    <inkml:brush xml:id="br0">
      <inkml:brushProperty name="width" value="0.17143" units="cm"/>
      <inkml:brushProperty name="height" value="0.17143" units="cm"/>
      <inkml:brushProperty name="color" value="#E71224"/>
    </inkml:brush>
  </inkml:definitions>
  <inkml:trace contextRef="#ctx0" brushRef="#br0">59 59 7949,'-6'10'0,"-4"0"0,2-2 44,-2 1 1,5 3 372,-4-7-34,5 6-10,-2-9-87,6 4 47,0-6 1,5-2-171,0-2 1,4 0-174,-4-5 0,5 4-11,-5-5 0,6 7 110,-1-2 0,-2-2-172,2 3 1,-6-1 43,6 5 0,-5-5-46,5 0 0,-5 0 40,4 5 11,-5 0 1,4-5 60,-3 0-33,-4 1-75,6 4 80,-1 0-21,-4 0-49,4 0-173,-6-7 94,0 5-61,0-4 177,0-1 356,0 6-159,0-6 1,-1 3 135,-4-1 297,3 0 1616,-4 5-2106,12 6 0,2 2 0,7 7 1,1 0 1,3-1 0,-1 1 10,7-1 1,-6 1 35,5-1 1,-4 1-15,4 0 1,-5-1-62,6 1 0,-1-1 42,5 1 0,0-1-135,0 1 0,-4-2 108,-1-3 1,-5 1-8,6-6 1,-7 5-1,1-6 0,-3 3-1,-1-2 0,-1-2-9,1 7-50,0-7 0,-1 5-9,1-3 0,-6-3 51,1 2 1,-5-2 2,5-2 0,-1 5-51,6 0 1,0 1-115,-1-1 0,2-2 150,4 7 1,-4-5 5,3 5 1,2-7-39,-1 2 0,-1-2-14,-4 2 0,4-2 58,1 7 1,4-5-40,-4 4 0,1 0 146,-2 0 0,-3 4-164,4-3 0,-4-2 17,-2 2-14,1-7 1,0 8-19,-1-6 0,-4 2-44,0-3 0,-1-2 68,6 3 1,0-2-42,-1 2 0,1-2 9,-1 7 0,1-5 76,-1 5 1,1-2-57,0 1 1,1 3-4,3-7 1,-7 4 8,2-4 1,-3 5 1,4-5 0,0 4-9,-1-4 1,1 5-13,-1-5 0,1 0-101,-1-5 0,1 5 94,0 0 0,-6-1 4,1-4 0,-2 2 3,2 3 0,3-4 0,-3 4 1,3 2 7,1-2 0,-4 4 5,0-4 1,-1 5-64,6-5 0,-1 6-131,1-1 1,0-2 346,-1 2 0,4-5-104,-3 4 0,2-5-84,-7 0 0,3 0-27,2 0 1,-1-2-104,1 3 0,-1-3 118,1-2 1,-1 0-61,1 0 27,0 0-10,-1 0 60,1-7-65,-1 5 140,1-4 0,0 6-136,-1 0 0,1 0-292,-1 0 294,1 0 1,-1 5-305,1 0 206,0 0 0,-1-5 88,1 0 1,-6 4-655,1 1 446,0 0 1,4-3-440,1 3 0,-5-4-105,-1 4 842,1 3 0,5 0 0,-1 7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0:11.832"/>
    </inkml:context>
    <inkml:brush xml:id="br0">
      <inkml:brushProperty name="width" value="0.17143" units="cm"/>
      <inkml:brushProperty name="height" value="0.17143" units="cm"/>
      <inkml:brushProperty name="color" value="#E71224"/>
    </inkml:brush>
  </inkml:definitions>
  <inkml:trace contextRef="#ctx0" brushRef="#br0">117 73 7983,'0'-8'-395,"0"0"-423,0 3 728,0 4 0,0-7 190,0 3-91,0 3 1,0-6 61,0 3 0,-2 4-57,-2-4 37,2 3-108,-4 2 1,4-5 95,-3 0-54,3 1 7,-4 4-33,-1 0 69,6 0-88,-6 0 55,1 0-10,4 0-2,-4 0-4,-1 0 76,6 0 16,-12 0 101,11 0-143,-11 0 183,12 0-47,-6 0 15,1 0 34,4 0 1583,-5 0-1581,7 6-107,0-4 0,0 6-8,0-3 0,0-2-15,0 7 1,0-6-52,0 6 1,2-5 173,3 5-133,-3-1 1,9 6 9,-6 0 1,5-1-7,-6 1 0,8-1-18,-3 1 0,0-1 3,0 1 1,-4 0 18,5-1 0,-5 1-7,4-1 1,-4 1-27,5 0 0,-7-1 30,2 1 0,-2-1 13,2 1 0,-3-1-15,3 1 0,-2 0-18,2-1 1,-4 1-31,4-1 0,-2 1-1,2-1 1,-1-4 1,5 0 1,-4-2-12,5 2 0,-5 3-55,4-4 1,-5 0 77,1 0 0,1 1-66,-1 5 0,1-1 50,-1 1 1,-3-1-32,3 1 1,-4 4 19,-1 1 1,0 4 0,0-5 1,2 6 14,3-6 0,-4 5 9,4-4 0,-1-1-15,0-4 1,-2-1 21,3 1-36,3 0 47,0-1-117,7 1 49,-1-1 0,1 1 0,-2 0 7,-4-1 0,3 1-1,-7-1 1,1 1 119,-1-1-114,-3 1 1,9 0 25,-6-1 0,1-4 17,-1 0 0,-2-2 54,7 1-64,-7 4-16,10-5 1,-6 7-11,2 0 1,0-6-5,-5 1 0,-2 0-17,3 4 27,3 1 0,-5 0-50,7-1 0,-7 1 28,2-1 1,-2 1-8,2-1 1,-3-4 7,3 0 1,1-5-1,-1 4 0,1 0-7,-1 0-1,-3 4-50,11-5 58,-5 7 1,5-1-14,-3 1 0,1-5-13,-6-1 1,1 1-4,-1 5 0,-2-2-7,7-4 1,-7 4-9,2-3 1,-1 1 26,0-1 0,-2 3-24,3-3-89,-4-4 105,6 7 1,-5-9 57,2 5 1,0-6-31,1 2 0,-4-1 7,4 0 1,-2-2-17,2 3 9,-3 3 0,6-2 3,-3 4 1,-4-2 4,4-3 0,-3-2-110,-2 7 92,6-7-49,-4 10 1,4-9 8,-6 5 1,2-5-59,3 0 19,-4 4 0,6-4-104,-7 5 98,0 1 1,2 5-119,2-1 1,-2 1-242,3-1 0,-2 6 143,2-1 1,-2 1-1025,7-6 1336,0 7 0,11-4 0,1 4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2:00:15.7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350 159,'-31'-8,"4"-5,18 5,-3-7,3 1,-5-1,6 7,-5 2,5 6,0 13,-5 3,5 26,-7-3,0 17,7-10,2 4,6-6,0-13,0-4,6-19,9-1,8-14,12-7,2-9,1-11,-4 0,-10 0,16-2,-14-8,17-7,-14-1,-13 8,-3 8,-33 14,-10 7,-21 10,-2 10,9 3,-4 7,1 6,-7 3,12-6,18 1,6-6,-16 15,16-5,-9 12,19 3,1 12,14 2,7-1,15 6,8-12,14 6,-6-14,5-8,0-14,-4-9,4-12,-6-15,-13-4,-4-17,-12 5,-1-7,-6 0,5-6,-11 5,4-12,-6 12,-6 1,-9 8,-7 20,-14 10,0 25,-2 10,2-1,7-4,4 1,1 4,0 0,-5 0,-7 7,0-1,-2 4,7-8,6-7,8 1,-4 4,13 0,14-6,23-9,16-7,14-7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2:00:17.46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533 15,'-37'-8,"8"2,8 6,6 0,1 0,6 0,-5 0,5 0,-7 6,7 2,-5 7,5 13,-13 9,5 13,-4 3,4-2,1 5,1-2,-1 4,7-21,2-16,6-21,13-34,3 0,7-22,4 12,-11-6,-1 11,-2-10,-12 18,6-4,-14 12,-7 9,-15 7,-7 15,-3 7,8 1,7 8,0-6,-12 29,5-6,-4 30,12-5,9 1,14-9,14-8,15-19,15-10,14-15,2-18,5-11,-5-18,-7-2,-6 2,-17 12,-1 0,5-15,0 0,-7 1,1 1,-12-4,5 1,-13 3,-14 19,-11 2,-18 13,-2-5,-14 11,0-4,-1 12,2 9,12 8,3 6,18 0,30 6,20 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2:00:18.89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292 292,'-45'0,"2"0,14 0,7 0,1 0,6 0,0 0,1 0,-1 7,1 1,6 6,-5 1,11 6,-4 1,6 8,6-8,9 6,14-5,8-7,7 2,-1-14,-12 1,16-11,-14-2,17-13,-6-9,-7-7,-8-7,-8-6,-13 5,-3-4,-3 10,-15-3,-4-1,-18 4,-2-3,-7 25,0 4,7 13,1 13,14 10,-6 14,18 1,-9 4,17-5,-4 7,12-1,2 1,13-7,2-1,6-13,7-9,1-7,0-14,5-14,-11-16,5-15,-13-6,-9 6,-14 2,-14 6,-22 13,-9 10,-20 15,5 6,-2 13,14 6,6 1,6 14,5-10,-4 18,18-18,4 10,26-11,16 6,10-6,12-2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2:00:20.28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598 263,'-52'6,"2"2,13 0,1-1,13-7,2 0,0 0,5 0,-12 0,6 0,-7 0,6 0,-5 0,-1 0,-2 13,-4 3,6 13,0 0,-1 7,14 1,3 0,13 6,13-13,10 6,14-7,7 0,6-13,2 4,6-18,1 4,2-8,-3-2,-9-5,0-18,-7-2,6-10,-12 10,-9-12,-10 2,2-17,-9 2,-4 10,-6-11,-13 8,-3-9,-13 12,6 13,-11 4,3 4,-12 0,-7 9,4 7,-11 7,12 7,1 14,2 10,12 12,0 8,9 0,7 8,6-1,1-6,20-2,10-13,14-8,13-8,-4-12,10-9,-10-15,-3-8,-9-6,-9 7,-4-19,-7 9,1-25,-7 5,-14 0,-17 2,-14 19,-20 10,5 16,-6 10,11 10,8 9,7 4,-2 1,3 0,2 0,-1 0,1 0,7 1,-6 5,12 9,-5 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2:00:20.99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38 292,'-16'16,"-4"3,19-17,20-21,-6 12,28-19,-19 13,7-3,12-18,3 0,3 0,-4 5,3 0,2 0,-2-1,4 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1.415"/>
    </inkml:context>
    <inkml:brush xml:id="br0">
      <inkml:brushProperty name="width" value="0.08571" units="cm"/>
      <inkml:brushProperty name="height" value="0.08571" units="cm"/>
    </inkml:brush>
  </inkml:definitions>
  <inkml:trace contextRef="#ctx0" brushRef="#br0">220 59 8456,'-28'-20'0,"4"2"1661,4 5-620,4 5-613,1 8 0,6 5-3,-1 0 0,5 6-30,-5-1 1,6 3-57,-6 2 0,7 4 40,-2 0 1,-2 6 27,2-6 0,1 7-120,4-2 0,-5 4-3,0 1 0,0 0-79,5 0 1,0 2 34,0 3 1,0-3-203,0 3 0,0-5-210,0-5 1,0 2-27,0-6 1,0-1-936,0-4-134,0-1 451,0 1-1805,0-7 1631,-6-1 0,4-9-15,-3-3 1,-1-3 1004,1-7 0,0-12 0,5-4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1.673"/>
    </inkml:context>
    <inkml:brush xml:id="br0">
      <inkml:brushProperty name="width" value="0.08571" units="cm"/>
      <inkml:brushProperty name="height" value="0.08571" units="cm"/>
    </inkml:brush>
  </inkml:definitions>
  <inkml:trace contextRef="#ctx0" brushRef="#br0">15 102 7791,'-5'-19'-108,"1"0"0,-1-1-416,5 6 1055,0 5 1,6-2 5,4 6 205,3 0 1,1 7-298,1 3 0,0 3-13,-1 7 0,6 4-123,-1 0 1,2 7-38,-1-1 0,-3 2-83,8 2 0,-6-4-13,5-1 1,-4-1-174,4 1 1,-4 2 85,4-7 0,-1 1-389,1-6 0,2 1 161,-7-1 1,7-1-603,-2-3 1,-3 1 80,-1-6 1,-4 0-188,-1-5 0,-1 2-193,1 3 56,-1-4 984,1 6 0,0-14 0,-1-1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1.905"/>
    </inkml:context>
    <inkml:brush xml:id="br0">
      <inkml:brushProperty name="width" value="0.08571" units="cm"/>
      <inkml:brushProperty name="height" value="0.08571" units="cm"/>
    </inkml:brush>
  </inkml:definitions>
  <inkml:trace contextRef="#ctx0" brushRef="#br0">103 44 7791,'-13'-10'-338,"3"0"-175,-3 7 0,5-8 748,-7 6 1379,7 0-860,-5 12 0,12 1-312,-4 6 0,-2 6-301,2-1 0,1 7-7,4-2 1,0-1-178,0 1 1,1 1-38,4 4 1,-3 0-240,3 0 1,1 0-9,-1 0 0,6 1-354,-1-1 0,-2-2-740,2-2 1421,-1 2 0,6-11 0,0 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0.455"/>
    </inkml:context>
    <inkml:brush xml:id="br0">
      <inkml:brushProperty name="width" value="0.08571" units="cm"/>
      <inkml:brushProperty name="height" value="0.08571" units="cm"/>
    </inkml:brush>
  </inkml:definitions>
  <inkml:trace contextRef="#ctx0" brushRef="#br0">29 540 7692,'-13'-10'-621,"4"0"506,2 7 0,14-10 439,2 3 1,4 0-257,2-4 0,6 3-62,3-9 1,4-1-7,1 2 0,0-7 0,0 1 0,5 3-4,0-3 0,0 1 6,-5-5 1,1 1 55,-1 4 0,-2-3-53,-2 2 0,-4-1 68,-7 2 1,-6-2-26,-3 7 0,-3 4 11,-2 5 1,-7 2 4,-2-1 0,-4 2 86,-2 7 1,-4 0 37,-1 0 0,-4 2-74,4 3 0,1-2 89,4 7 1,-4-2-44,0 1 0,1 4 4,8-3 0,-3 3-21,3 2 1,4 1 0,1 3 0,3-1-44,2 6 0,2 1 8,3 4 0,1 0-157,4 0 0,3 5 93,-3 0 0,8 2-135,1-2 1,0-2 46,-4 7 0,-5-6-38,-1 1 1,0-4 42,0-1 1,-1 1-5,-3-1 0,-3-11-59,3-4-162,-4-3 74,-1-2 160,0-3 1,-1-6-201,-4 0 159,3 0 34,-11-6 0,7-3 54,-4-5 3,4-1 0,6 1 9,0-1 0,0 1 17,0-1 1,6-4-12,4-1 1,3 1-33,1 4 0,1 1 5,-1-1 1,6 0 30,-1 1 0,6-1 0,-6 1 1,2 6 12,-1 3 1,-3 3 86,8 2 1,-7 0-60,1 0 0,-4 8 128,-6 7 0,4 1-173,-3 8 1,3-6 37,1 2 1,-1 1-105,-3-2 1,3 7 4,-3-2 0,-2-3 17,2-1 0,-2-4 4,1-2 0,3 1-60,-7 0-38,6-1-155,-3-6 109,7-1 0,-1-7 68,1 0 1,-2-2-60,-4-3 1,4-1 106,-3-4 1,3-3 5,2 3 0,-1-7 22,1-3 1,-5 1 15,-1 4 0,-1 1-49,2-1 0,1 5-23,-6 1 139,0-1-103,-5 2 61,0 1 0,-1 7-42,-4 0 1,1 7-4,-5 2 1,4 4 95,-5 2 0,7 1 180,-2 4 1,3-4-195,2 3 0,0-3-34,0-1 1,7 0-22,3-1 0,1 1 32,-1-1 0,8-4-81,-4 0 0,6-5 18,-1 4 1,-3-5-16,4 0 0,1-4 6,-2-4 1,5 0-82,-4-5 1,4-1 39,-4-5 0,-1-1-11,-4-3 0,-6 3 56,1-4 0,-7-1-13,2 2 1,-3-6 60,-2 6 0,-8-7-11,-7 2 1,-1 1 6,-8-1 1,4 6 12,-4-2 0,0 6 20,-6 4 0,3-1-45,3 6 0,-4 0 7,4 5 1,1 0-202,-1 0 0,6 7 117,-2 2 1,6 4-327,4 2 0,-1-1 15,6 1 1,0 0-111,5-1 1,2 1 100,3-1 0,3 1 22,6-1 0,2 1 361,4 0 0,-4-7 0,12 5 0,-6-5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2.214"/>
    </inkml:context>
    <inkml:brush xml:id="br0">
      <inkml:brushProperty name="width" value="0.08571" units="cm"/>
      <inkml:brushProperty name="height" value="0.08571" units="cm"/>
    </inkml:brush>
  </inkml:definitions>
  <inkml:trace contextRef="#ctx0" brushRef="#br0">161 0 8024,'-23'8'0,"4"-3"87,3-3 1,3 4-615,3 4 0,-6 3 507,6 1 1,-6 1 545,6 0 0,4 1-4,1 3 0,-2 4 341,2 6 0,1 0-466,4 0 0,0 5-253,0 0 0,0 0-154,0-4 1,0-1-72,0 0 0,4 0-255,1 0 1,2 0-8,-2 0 1,-4-6-383,4-3 1,-3-4 59,-2-2 0,0-4-242,0 0 907,0-7 0,0 4 0,0-7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2.456"/>
    </inkml:context>
    <inkml:brush xml:id="br0">
      <inkml:brushProperty name="width" value="0.08571" units="cm"/>
      <inkml:brushProperty name="height" value="0.08571" units="cm"/>
    </inkml:brush>
  </inkml:definitions>
  <inkml:trace contextRef="#ctx0" brushRef="#br0">0 132 7779,'0'-23'8,"0"-3"149,0 7 0,0-1-18,0 6 0,5 4-118,0 0 1,6 7 479,-1-2-72,3 4 1,3 2-151,4 4 1,-4 5-76,3 9 1,-1-1-33,2 6 1,-3 1 33,8 4 0,-6 0-13,5 0 0,-1-1-44,1-4 0,6 4-103,-1-4 0,-5 2-88,5-2 0,-3 2-149,3-7 0,0 1-344,1-6 1,-6 1 280,0 0 1,-6-6-526,1 1 0,2-7 88,-1 2 0,-1-3 691,-4-2 0,-1-7 0,1-1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2.688"/>
    </inkml:context>
    <inkml:brush xml:id="br0">
      <inkml:brushProperty name="width" value="0.08571" units="cm"/>
      <inkml:brushProperty name="height" value="0.08571" units="cm"/>
    </inkml:brush>
  </inkml:definitions>
  <inkml:trace contextRef="#ctx0" brushRef="#br0">131 28 7753,'-14'-5'0,"-1"0"0,1-2-360,-1 3 1,5 2 414,1-3 1,-1 5 736,-5 5 0,6 3-377,-1 7 1,7 1 101,-2 3 1,3 2-334,2 4 0,0 2-263,0-3 1,0 9-361,0 1 1,7 0 284,2-5 1,4 5-121,2 0 0,-1 5-173,1-5 0,-5 0-839,-1-5 1286,1 0 0,5 7 0,-1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2.989"/>
    </inkml:context>
    <inkml:brush xml:id="br0">
      <inkml:brushProperty name="width" value="0.08571" units="cm"/>
      <inkml:brushProperty name="height" value="0.08571" units="cm"/>
    </inkml:brush>
  </inkml:definitions>
  <inkml:trace contextRef="#ctx0" brushRef="#br0">117 1 8017,'-16'0'1449,"-3"0"-1134,2 0 1,-4 6-260,7 4 0,6 0 72,3 4 0,-2-3 135,2 9 0,1 3-79,4 1 1,1 8-111,4 2 0,-2 2 74,7-2 1,0-2-82,4 7 0,1-6-45,-1 1 0,-4-5-374,0-5 0,0-1-1286,4-4 945,1-3 1,-1 4-101,1-10 0,-5-4 793,-1-6 0,1 0 0,5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3.216"/>
    </inkml:context>
    <inkml:brush xml:id="br0">
      <inkml:brushProperty name="width" value="0.08571" units="cm"/>
      <inkml:brushProperty name="height" value="0.08571" units="cm"/>
    </inkml:brush>
  </inkml:definitions>
  <inkml:trace contextRef="#ctx0" brushRef="#br0">42 117 7748,'-13'-23'679,"4"4"-1277,-4 2 297,11 3 1,-3 4 1080,10 0 1,3 6-275,7-6 0,1 7-137,3-2 1,4 3-178,6 2 1,0 0-40,1 0 0,0 0-64,4 0 1,-1 0-162,6 0 0,-5 2-443,5 3 1,-7-2 348,2 7 1,-3-6-516,-2 6 1,-2-2 148,-2 2 0,-6 3-113,-9-3 0,-4-2 645,-6 1 0,0 1 0,0 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3.408"/>
    </inkml:context>
    <inkml:brush xml:id="br0">
      <inkml:brushProperty name="width" value="0.08571" units="cm"/>
      <inkml:brushProperty name="height" value="0.08571" units="cm"/>
    </inkml:brush>
  </inkml:definitions>
  <inkml:trace contextRef="#ctx0" brushRef="#br0">15 30 7748,'-8'0'558,"2"-7"1,7 6-168,4-4 1,3 3-197,7 2 1,1-5-144,4 0 0,-3 0-86,8 5 1,-3 0-274,3 0 0,1 0 11,-7 0 1,0 5-259,-4 0 0,0 7 29,-1-3 0,-6 4 525,-3 2 0,-3 6 0,-2 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3.580"/>
    </inkml:context>
    <inkml:brush xml:id="br0">
      <inkml:brushProperty name="width" value="0.08571" units="cm"/>
      <inkml:brushProperty name="height" value="0.08571" units="cm"/>
    </inkml:brush>
  </inkml:definitions>
  <inkml:trace contextRef="#ctx0" brushRef="#br0">57 30 7748,'-23'7'-453,"2"-6"457,13 6 0,3-3 799,10 1 1,3 0-478,7-5 1,6 0-11,3 0 1,5-1-291,5-4 0,-1 3-307,5-3 1,-5-1-242,1 1 1,2-2 285,-2 3 0,4 2-401,-4-3 1,0 3 84,-4 2 552,-1-6 0,0 4 0,0-4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1:14.230"/>
    </inkml:context>
    <inkml:brush xml:id="br0">
      <inkml:brushProperty name="width" value="0.08571" units="cm"/>
      <inkml:brushProperty name="height" value="0.08571" units="cm"/>
    </inkml:brush>
  </inkml:definitions>
  <inkml:trace contextRef="#ctx0" brushRef="#br0">59 292 7748,'-15'-14'30,"2"4"-8,3 0 0,2 5 1195,4-4-412,2 5 67,-5-2-182,7 6-526,0 0 0,2 6-13,3 4 1,-2 8 25,7 1 0,0 6-37,4-6 1,-1 7-123,-3-2 1,3 4 68,-3 1 1,2 5-240,3 0 1,0 0-20,-1-5 1,-4 0 93,0 1 1,-2 2 20,1-3 0,3 2-16,-7-12 1,1 1-373,-1-6 214,-3-6 49,4-1 0,-1-14-60,0-2 1,0-6 103,-5-4 0,0-2 36,0-4 1,0-4-19,0 0 1,0 5 148,0-5 0,0 3-29,0-3 0,0 4-29,0 1 0,0 1 1,0-1 0,0 3 176,0 6-157,0 1 1,1 1 176,4 3-18,-3 4 0,4 7-89,-6 4 0,5 3 128,0 7 1,5 1-123,-5 3 1,6 4-54,-1 6 1,3-1 30,1-4 1,-4 4 1,0-4 1,1 3-15,8 3 1,-6-6-94,7 0 0,-12-6-22,6 1 1,3-4 83,2-5-43,0 3 0,-4-12 35,0 4 0,-2-10 3,-4-4 1,3-4 37,-7-2 1,4-1 3,-4-4 0,2 3 8,-3-8 0,-2 1 93,3-5 1,-3-2 148,-2-3 1,0 2-64,0-7 0,0 6 68,0-1 1,0-1 35,0 1 1,0-2-2,0 2 0,4 3-171,1-3 1,7 8-67,-3 2 1,-1 1-222,2-1 1,0 3-1075,4 6-108,1 1 1310,0 6 0,-1-5 0,1 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2:09.058"/>
    </inkml:context>
    <inkml:brush xml:id="br0">
      <inkml:brushProperty name="width" value="0.17143" units="cm"/>
      <inkml:brushProperty name="height" value="0.17143" units="cm"/>
      <inkml:brushProperty name="color" value="#33CCFF"/>
    </inkml:brush>
  </inkml:definitions>
  <inkml:trace contextRef="#ctx0" brushRef="#br0">1662 103 7969,'0'-15'-1294,"0"0"899,0 1 460,0 6 1,2-4-46,2 7 1,-2-1 12,3 1 1,-2 4 112,2-4 100,-3 3 0,6 2-104,-3 0-47,-4 0 184,6 0-32,-7-6 228,0 4 1057,0-5-1369,-7 7 0,4 0-15,-7 0 1,5 0 257,-4 0-183,5 0 0,-7 2-60,6 3 0,-4-2 10,4 7 0,-2-7 43,2 2 0,2 1-13,-7-1 1,7 2 179,-2-2 28,-3-4-316,0 12 1,-2-6 10,1 2 1,5 0 9,0-5 0,-3 0-10,2 5 0,0-4-98,5 5 0,-4-5 58,-1 5 0,0-6 6,5 6 81,0-7-57,0 10 1,0-9-22,0 5 88,0-5-126,0 2 78,0 0 4,0-4 13,0 5-63,0-1-22,0-4 1,-5 6 55,0-3-48,0-4 0,5 7 52,0-3-31,-6-3 6,4 11-49,-11-5 1,12 2-5,-4-1 0,-2-4-77,2 5 1,1-5 122,4 4-186,-7-5 147,5 9-16,-11-5 1,12 6 0,-7-4 26,3 0 51,3-7-37,-4 10 1,1-10-75,0 7 74,0-7-149,-1 10 112,4-5 0,-9 2-280,6 0 179,0-7-18,-1 10 74,4-5 1,-6 2-19,3-1 28,3-5 18,-11 9 54,12-5-71,-12 6 9,5 1 1,-5-1 6,3 1 1,-1-5-4,6-1 1,-6 1-8,1 5 1,2-6-1,-2 1 0,5 0-12,-5 4 0,2-4 5,-1 0-54,-4 0 0,9 3 42,-5-4 0,4 4-33,-5-3 54,7-4-2,-10 7 1,10-6-40,-7 3 7,7 3-20,-10-5 0,9 6 40,-5 1 0,6-5 30,-2-1 1,-2-4-32,2 5 9,-6 0 0,8 3 1,-7-4 1,5 3 1,-5-8 1,6 8-18,-6-3 0,5 0 5,-5 0 0,5-1 28,-4 2 0,4 3-26,-5-3 24,0 3 1,-3 1-11,4 1 1,-3-1 1,8 1 1,-6 0-16,5-1 0,-5-4 1,5 0 0,-4-1-19,4 6 0,-5 0-4,5-1 1,-4 1 29,4-1-9,-7 1 1,6-1 26,-4 1 1,-1-5-44,6-1-1,-6 1 1,7 3-1,-5-3 15,5 3 0,-7-5 4,6 6 0,0-4-4,5 0 1,-1-5-19,-4 4 0,3-4-5,-3 5 56,-3 0 1,5 3-20,-7-4 0,5 4 6,-4-3 1,4-2-40,-5 2 0,5-2-5,-4 2 0,4 3 27,-5-4 1,5 0-19,-5 0 29,1 1 0,-4 5-15,3-1 1,-1-4 31,6 0 1,-5-6-30,5 6 27,-6 0 1,8 3-9,-7-3 12,7 2-15,-4-3-2,1 5-1,4 1 0,-6-2-1,3-4 1,4 4 1,-8-9-28,5 5 12,2 1 1,-6 3 13,3-3 0,2 3-1,-7-4 1,7 0-6,-2 0 0,-1-4-1,1 5 1,-2-2-25,2 2 15,4 3 0,-11-5 17,8 6 1,-3-4-17,2 0 1,4-5-1,-4 4 0,-2-4-105,2 5-14,0 0 101,-1 4 0,4-4-8,-2 0 1,-3-6 67,2 6 0,-5-5-54,6 5 0,-3-2 65,2 2 1,2 1-30,-7-6 0,7 6 9,-2-1 0,-1-2-1,1 2-4,-6-1 1,7 6-4,-5 0 0,4-6-6,-5 1 1,7-5-7,-2 5 0,-2-6 5,3 6 1,-3-5-23,2 5 1,2-5 6,-7 4 0,5-1-2,-4 2 0,4 1 13,-5-6 0,5 5-1,-4-5 0,4 5-3,-5-6 1,5 6-1,-5-5 1,6 1-4,-6-1 6,7-3 1,-6 9 15,5-6-13,2 0 2,-4 1-2,-1-4 1,5 6-1,-2-3-1,2-3 2,2 4 43,0 1-42,0-6 35,0 6 12,0-1 7,0-4-53,-7 11 1,6-10 4,-4 7-20,-3-7 5,6 10 1,-9-10-124,6 7 1,-1-7 124,1 2 1,1 1-419,-5-1-27,6 0 161,-10 2 0,9-4-160,-5 7 0,4-1-1171,-5 6 1622,7 0 0,-17 19 0,4 4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2:15.187"/>
    </inkml:context>
    <inkml:brush xml:id="br0">
      <inkml:brushProperty name="width" value="0.17143" units="cm"/>
      <inkml:brushProperty name="height" value="0.17143" units="cm"/>
      <inkml:brushProperty name="color" value="#33CCFF"/>
    </inkml:brush>
  </inkml:definitions>
  <inkml:trace contextRef="#ctx0" brushRef="#br0">1633 59 8073,'-8'-8'-1771,"1"-5"1655,7 11 237,0-4 392,0 0-226,0 4 811,0-5-888,-6 1 0,3 4 247,-7-3-373,7 4 0,-5 1-1,3 0 0,1 0 105,-5 0-115,6 0 0,-6 5-10,5 0 1,2 1-37,-3-1 0,2-3 27,-2 2 1,3 0 16,-2 0 1,0-2 83,-1 3 1,4-2 30,-4 2-75,3-3 0,1 4 75,-4-6-88,3 7 0,-6-6 86,3 4-16,4 3-151,-12-6 0,9 9 152,-5-6-198,5 6 1,-4-7 89,4 5 1,2-4 59,-3 5-81,-3-7 0,5 8 34,-7-6-39,7 7 0,-9-9-6,8 7 1,-1-6-68,5 6 1,-5-5 81,0 5 0,-1-5-28,1 4 1,1-4 12,-5 5 1,5-5 32,0 5-52,-5-1 1,3 6 0,-4-1 0,-3-4 8,4 0 1,1-5-3,-2 4 1,5-1-34,-5 2 0,5 2 60,-4-8-25,-1 8-11,-5-4 0,1 5-3,-1-3 0,5 1 9,1-6 1,4 4 0,-5-4 1,5 5-18,-4-5 1,4 5-3,-5-6 1,7 3-11,-2-2 0,-2-2 21,3 7 0,-6-5-19,5 4 0,-5-4 14,5 5 1,-4-5-3,4 4 1,-6-4 11,1 5 1,2-5 2,-2 5 0,0-2 15,-4 1 1,1 4 5,3-3 0,-3-2-40,3 2 0,-3-5 18,-1 5 1,4-2-43,0 1 5,1 4 1,-6-5-7,0 7 0,6-5 5,-1-1 0,5-4-6,-5 5 0,2-5 19,-1 5 1,-4-2-1,3 1 0,2 3 16,-2-7 0,0 6-19,-4-1 0,-1 1 30,1-1 1,1 3-15,3-4 0,-3-1 3,3 2 1,-3 0-17,-1 4 1,4-4-16,0 0-30,1 0 24,-6 4 1,2 1-13,3-1 1,-1-4 26,6 0 0,-5-5 9,6 4 1,-8-4-18,3 5 1,0-5-2,0 5 0,4-6 38,-5 6 1,5-5 9,-4 5 1,4-5-38,-5 4 0,5-4 0,-5 5 0,7-5-13,-2 4 0,-1-4 17,1 5 0,-5-5-1,5 5 1,-4-6 9,4 6 0,-5-5 3,5 5 0,-4-5 3,4 4 1,-7-5 0,4 7 1,-6-6 1,4 4 3,0-4 0,2 2-18,-2-2 1,-1-2 7,6 7 0,-1-7-128,1 2 116,3 3 0,-9-5-3,6 7 0,-1-7 11,1 2 0,3-2-6,-3 2 7,-3-3 12,0 11 1,-7-5 0,1 6-14,-1 1 1,6-5 10,-1-1 1,5-4-7,-5 5 1,2-5-2,-1 4 0,-3-4-23,7 5 1,-4-5-3,4 5 0,-7-6 5,3 6 1,1-5-4,-2 5 1,2-5-127,-2 4 0,-1-4 100,6 5-409,-6-7-283,2 10-279,-5-5 499,6 0 521,1 5 0,7-5 0,0 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1.663"/>
    </inkml:context>
    <inkml:brush xml:id="br0">
      <inkml:brushProperty name="width" value="0.08571" units="cm"/>
      <inkml:brushProperty name="height" value="0.08571" units="cm"/>
    </inkml:brush>
  </inkml:definitions>
  <inkml:trace contextRef="#ctx0" brushRef="#br0">248 30 7805,'-15'-10'0,"1"2"0,-1 2-309,1 2 187,6 3 0,-5 1 124,3 0 1,2 0 325,-2 0-312,0 0 0,-4 1 17,-1 4 1,6-2 235,-1 7-204,0 0 1,-3 4 86,3 1-92,-3 0 1,7-1 5,-4 1 0,2-1-21,3 1 0,4-5-6,-4-1 1,3 1-83,2 5 1,0-1 143,0 1-231,0-1 140,0 1 0,2-2-9,3-3 0,-2 1-46,7-6 0,-6 0-12,6-5 0,-5 0 4,5 0 0,-1 0-9,6 0 1,-5 0 11,0 0 1,-1-2 18,6-3 1,-2 2 63,-4-7-56,4 7 27,-4-10 0,0 7 0,1-4 1,-5-3-4,5 3 0,-7 2 15,2-2 74,-4 1 204,-1-6-157,0 0 0,-5 6 21,1-1 7,-8 7 0,9-4-122,-7 7 1,5 0 40,-4 0-61,5 0 0,-2 2-11,6 3 1,0-2 17,0 7 1,0-5-18,0 4 1,0-4-88,0 5 0,2 0 91,2 4 1,0-4-198,5 0 0,0-1 0,0 6 1,4-5-93,-3-1 0,3-4 66,1 5 1,1-7-152,0 2 0,-4-3-83,4-2 1,-9 0 439,9 0 0,-4 0 0,3-7 0,1-1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2:25.798"/>
    </inkml:context>
    <inkml:brush xml:id="br0">
      <inkml:brushProperty name="width" value="0.17143" units="cm"/>
      <inkml:brushProperty name="height" value="0.17143" units="cm"/>
      <inkml:brushProperty name="color" value="#33CCFF"/>
    </inkml:brush>
  </inkml:definitions>
  <inkml:trace contextRef="#ctx0" brushRef="#br0">977 45 6553,'8'-7'427,"-1"6"-18,-7-6-132,0 7-60,0-6-64,0 4 312,0-5-214,0 1-97,0 4 1408,0-4 1,-5 8-1385,0 2 22,0-2-116,-1 11 0,2-10 13,-5 7 1,4-7-74,-5 2 150,7 3-146,-10 0 46,5 7 1,-5-6-16,3 1 0,-1-5 10,6 5 1,-2-5 11,3 4 1,0-4 20,-5 5 13,5-7-49,-9 10 0,10-6 3,-6 2 1,5-1-84,-1-3 146,-3-3-173,7 11 0,-11-10 97,7 7 4,1-7 17,-3 10-37,6-5 0,-8 5 24,5-3-33,2 3 0,-6-7 114,3 4-59,3 3-9,-11-5-29,12 7-23,-12-1 1,10-1-3,-7-3 0,7-2-4,-2-3 0,-2-2-45,2 7 1,-1-5 49,1 4 1,3-4-42,-2 5 33,-4-7 1,4 8-30,-5-6 24,5 7 1,-4-9 9,3 7 3,4-1 0,-11 1 3,8 0 0,-3-5-39,2 4 0,2-4 26,-7 5 0,7-5-44,-2 5 53,-3-1-39,0 6 1,-5-1 17,3 1 0,-1-5-4,6-1 1,-5 1-3,6 5 0,-6-6-2,5 1 0,-5-5 5,5 5 0,-1-2 1,1 2 0,2 3 0,-7-4 0,7-1 0,-2 2 0,-2-5 0,3 5 0,-3-6-11,2 6 0,2-5-1,-7 5 0,7-5-27,-2 4 16,-3-5 0,5 7-14,-7-6 16,7 6 28,-10-3 1,10 5-34,-7-3 36,7 3-30,-10-5 1,10 5 0,-7-3 1,5 1 0,-5-6 6,7 6 0,-5-8 10,3 7-10,3 0 1,-9 0-9,6-1 0,-1-4-7,1 5 0,3-5-10,-3 4 0,2-5 1,-2 1 17,4 3 0,-7-2-2,3 4 1,3-2-6,-3-3 0,2-2-27,-2 7 0,4-5 31,-4 4 1,1-5-68,0 0 64,2 5 0,-4-6 18,6 6 0,-5-4 7,0 5 7,0-7-33,-2 10 4,6-11-45,-6 11 0,6-10 39,-4 7-71,3-7 56,-4 10-7,-1-11 31,6 11 0,-6-10-12,7 7 25,-6-7 1,4 5 2,-3-3-101,4-4 74,-6 6-148,6-1 129,-6-4-109,1 4 102,4 1 1,-6-6-60,3 4 23,3-3 1,-4 0-262,6 2-171,0-2 217,-7 5 13,6-7 0,-7 4-99,3 1-33,3 0 0,-6 0-192,3 0 1,2 5-603,-7-6 1220,7 8 0,-16 2 0,2 9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2:49.733"/>
    </inkml:context>
    <inkml:brush xml:id="br0">
      <inkml:brushProperty name="width" value="0.17143" units="cm"/>
      <inkml:brushProperty name="height" value="0.17143" units="cm"/>
      <inkml:brushProperty name="color" value="#33CCFF"/>
    </inkml:brush>
  </inkml:definitions>
  <inkml:trace contextRef="#ctx0" brushRef="#br0">1 919 9807,'1'-8'114,"4"3"0,-2 3-42,7 2 1,-5 0-17,5 0 0,-2-1-108,2-4 1,3 3 81,-4-3 0,4 4-21,2 1 0,-1-5 42,1 0 0,0-1 64,-1 1-30,1 3 1,-1-6 11,1 3 1,-1 3-15,1-2 1,0-3 4,-1 2 0,-4 0 26,0 5 1,-1-4-34,6-1 1,-1-2-12,1 2 1,-5 4-8,-1-4 1,1 2 33,5-2-42,-1 3 1,1-9 3,0 6 0,-1-2 26,1 3-25,-1 2 0,1-9 2,-1 6 1,1-5-4,0 5 0,-1-1 3,1 1 1,-1 2-6,1-7 0,-1 5 42,1-5-40,0 7 1,-1-8 6,1 6 0,-2-2 109,-4 3-117,4 2 0,-9-5-81,5 7 0,-4-4 76,5-1 1,-5 0-135,4 5 109,-5 0 1,9-2-13,-4-3 1,0 4-26,0-4-1,1 3 1,5-3 57,-1 1 1,-4-3-38,0 2 1,-1 4 24,6-4 0,-1-2-35,1 2 0,-5-1-2,-1 1 0,1 4 4,5-4-10,-1-3 1,1 6 15,-1-3-10,1-3 1,0 6-24,-1-3 0,1-1 20,-1 1 0,1-1-106,-1 1 92,1 3 0,0-6-3,-1 3 0,1 4 17,-1-4 1,1 2 1,0-2 1,-6 3 18,1-3-6,0 4 1,4-4-1,1 0 1,-5 0-14,-1 5 1,-4 0 7,5 0 0,0-2-11,4-3 0,-4 4-3,0-4 1,-1 2 6,6-2 0,-1 3-3,1-3 1,-5 2 1,-1-2 1,1 4-1,5-4 0,-1-2 5,1 3 0,0-1-5,-1 5 0,1-2 4,-1-3 1,-4 4-12,0-4 1,-1-2-1,6 2 1,-4 1-4,4 4 0,-9-2-17,9-3 26,-4 3 1,4-9-7,-1 6 15,1 0 1,0 4-13,-1-4 0,-4 3 23,0-3 1,-6 4-5,6 1 0,-5-5 18,5 0-26,-1 0 0,6 4 2,0-4 0,-6 3-3,1-3-3,0 4 1,4-1-8,1-3 0,-5 4 10,-1-4 1,1 3-13,5 2 1,-6 0 5,1 0 1,-5-5-3,5 0 3,-1 0 1,6 5 1,0 0 3,-1 0 1,-4-4 0,0-1 1,-6 0-6,6 5 1,-2-2 0,2-3 1,3 4-70,-3-4 0,-2 3 43,1 2 7,1-6 0,5 4 14,-1-3 0,-4 4-1,0 1 0,-5-5 2,4 0 1,-4 0 3,5 5 1,-5-1 13,5-4-21,-1 3 71,6-4-67,-1-1 1,1 4-1,0-7 0,-6 7-18,1-2 7,0-3 0,4 5 12,1-7 0,-5 7-2,-1-2 0,-1 2 69,2-2-30,3 3 0,-5-9 3,7 6 0,-6-2-28,1 3 1,-5 2 6,5-3 1,-5 2-9,4-2-6,1 3 1,5-9-5,-1 6 0,-4-1-6,0 1 0,-1 3-110,6-3 1,0-1 61,-1 1 1,1-1-218,-1 1 0,1 3 9,-1-3 0,1-1-17,0 1 0,1 0-97,3 5 0,-3-2-253,4-2 1,1 2 3,-2-3 625,1 3 0,1 2 0,1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2:58.062"/>
    </inkml:context>
    <inkml:brush xml:id="br0">
      <inkml:brushProperty name="width" value="0.17143" units="cm"/>
      <inkml:brushProperty name="height" value="0.17143" units="cm"/>
      <inkml:brushProperty name="color" value="#33CCFF"/>
    </inkml:brush>
  </inkml:definitions>
  <inkml:trace contextRef="#ctx0" brushRef="#br0">73 44 7875,'-8'-6'-480,"-5"4"1,12-6 27,-4 3 252,3 4 214,2-6-10,0 1 90,0 4 132,0-4-263,0 19-40,0-10 0,-5 11 68,1-9-23,-1-3 125,5 4 266,0 1-40,0-6-148,-7 6-8,6-7-102,-6 0 0,2 2 80,0 2 39,1-2 2797,4 5-2778,6-7 11,-4 0-19,11 0-93,-5 0 1,6 0 43,1 0 1,-1 0-26,1 0 0,0 0-50,-1 0 0,6-5 37,-1 0 0,7 0-18,-2 5 1,2-2 25,-2-3 0,2 4 9,-6-4 1,4 3-85,-4 2 1,-1-5 54,-4 1 0,-1-1-115,1 5 0,-1 0 64,1 0 0,-1 0 26,1 0-29,0 0 1,4 0-16,1 0 1,-1 0 42,-4 0 94,-1 0-118,1 0 0,-1 0 15,1 0 1,-1 0 8,1 0 1,0 0-7,-1 0 0,6-5-47,-1 0 0,0 0-6,-4 5 1,0 0-11,-1 0 1,1 0-19,-1 0 1,1 0 17,0 0 1,-1 0-12,1 0 1,-1 0 48,1 0 1,-1 0-25,1 0 0,0 0 14,-1 0 0,6 0-1,-1 0 0,0 0 5,-4 0 1,0 0-16,-1 0 0,1 0 0,-1 0 1,1 0-16,-1 0 1,3 0-7,2 0 1,-3 0-77,4 0 0,-2 0 86,1 0 1,-3 0-62,4 0 1,-4 0 43,-2 0 0,7 0 1,1 0 18,2 0 0,-3 0 3,-7 0 1,-2 0 21,2 0 1,-6 0 10,12 0 0,-12 0 8,7 0 0,-4 0-34,3 0 1,1 0-21,0 0 0,-1 0-11,1 0 2,-1 0 1,1 2 6,0 3 0,-1-4-6,1 4 0,-6-3 6,1-2 0,0 0-3,4 0 0,1 0 0,0 0 1,-1 0 4,1 0 0,-1 0 16,1 0-10,-1 0 0,1 0 0,0 0 1,-1 0-1,1 0 1,-1 0-1,1 0 1,-5 0-2,-1 0-170,1 0 161,5 0-49,-1 0 1,1 5 42,-1-1 0,-4 1-45,0-5 1,0 0 53,4 0 0,-4 5-9,0 0 15,-1 0 1,6-5 7,-1 0 0,-4 0 8,0 0 0,-5 2 38,4 2-41,1-2 1,5 5 4,-1-7 0,-4 0-14,0 0 1,-5 0 2,4 0-11,1 0 0,5 0 3,-1 0 1,-4 0-4,0 0 70,-7 0 2,10 0 36,-5 0 0,2 0-86,-1 0 1,-4 0-36,5 0 28,-7 0 1,5 0 22,-3 0-59,-3 0 5,11 0 1,-10 0-4,7 0 1,-5-5-217,4 0 210,-5 0-26,8 5 72,-3 0 0,0-2-98,1-3 1,-5 4-6,5-4 0,-6 3 24,6 2 1,-5 0-82,5 0 1,-5-1 80,4-4-566,-5 3 381,9-4 1,-10 6-1701,6 0 723,1 0-548,5 0 1772,-1 0 0,1 6 0,0 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3:14.452"/>
    </inkml:context>
    <inkml:brush xml:id="br0">
      <inkml:brushProperty name="width" value="0.17143" units="cm"/>
      <inkml:brushProperty name="height" value="0.17143" units="cm"/>
      <inkml:brushProperty name="color" value="#33CCFF"/>
    </inkml:brush>
  </inkml:definitions>
  <inkml:trace contextRef="#ctx0" brushRef="#br0">0 1422 7650,'0'-8'-1299,"0"2"2207,0 6-621,0-7-89,0 6 710,0-6-680,7 7-20,-5 0 55,4 0-122,0 0 4,-4 0-23,5 0 43,-1-6-13,-4 4-79,11-4 1,-10 6-5,7 0 0,-6-5 148,6 0-106,-7 0 0,10 0-29,-3 0 1,-2-4 8,2 4 0,-5-2-44,4 2 0,1 2 119,5-7-194,-1 7 1,1-8 80,-1 6 0,1-5 28,0 5-30,-1-6 1,1 8-10,-1-7 1,-1 5 15,-3-4 1,3 5 6,-3-1 0,-2-1 48,2 1-62,-1-6 1,6 8 18,-1-7 0,-4 2 18,0-2 1,0-1 3,4 6 0,-4-5-30,0 5 1,-1-6-9,6 1 1,-5 2 70,-1-2-54,1 1 1,5-6-78,-1 0 1,-4 6 65,0-1 0,-6 5-74,6-5 43,0 1 0,3-6-5,-3 1 0,1 4 19,-6 0 1,5 5-3,-6-4 1,6 4 2,-5-5 1,1 5 9,-1-5 0,-1 2-56,5-1 0,-6 0 41,2 5 1,2 0-47,-2-5 1,4 4 31,-4-5 0,5 5-4,-5-4 0,5 4 16,-6-5-24,8 0 1,-4-3-20,6 4 1,-4-4 0,0 3 1,-2 2 14,2-2 0,1 5 6,-6-5 1,5 6 9,-6-6 1,6 5 4,-5-5 1,2 7 2,-3-2 0,0-1-34,5 1 1,-4-5 0,5 5 0,-5-4-28,4 4 0,-4-5-35,5 5 38,0-6 0,4 4 23,1-2 1,-5-3-9,-1 7 1,-4-4 3,5 4 0,-5-2-9,5 2 33,-7 4 0,5-10 33,-3 6-48,-4 0 1,7 3 13,-3-3-41,-3 4 1,6-11 26,-3 8 1,-2-6-156,7 5 142,0-6-49,4 2 1,1-3 45,-1 2 1,-4-3-18,0 3 23,-1 4 2,6-7 65,0 5-79,-1 0 62,1-5 0,-2 9-30,-4-5-8,4 5 1,-4-7-4,5 6 1,-4-5-4,0 6 1,-1-6 21,6 5-11,-1-6 1,1 4 5,0-3 1,-2-2-13,-4 2 1,4 2 43,-3-2 0,-2 7-1,2-2-20,-7-3 0,8 5-21,-6-7-4,0 7-25,-5-4-11,6 1-57,-4 4 93,11-11 0,-10 10-152,7-7 131,-7 7 7,10-10 1,-10 11 82,7-3 17,-7-3-42,10 7-12,-11-12 0,6 9 39,-3-5-54,-3 6 1,4-6 31,-6 5-51,7 2-3,-6-11 0,7 10-2,-3-7 1,-3 5-9,3-5 0,-2 6 7,2-6 1,-4 5-3,4-5 0,2 5-96,-2-4 100,-1 5 1,3-8 1,-4 8-212,7-5 0,-5 4-60,4-5-233,-5 7 55,2-4 217,-6 1 234,0 4 0,-6 2 0,-2 8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4:53.865"/>
    </inkml:context>
    <inkml:brush xml:id="br0">
      <inkml:brushProperty name="width" value="0.17143" units="cm"/>
      <inkml:brushProperty name="height" value="0.17143" units="cm"/>
      <inkml:brushProperty name="color" value="#33CCFF"/>
    </inkml:brush>
  </inkml:definitions>
  <inkml:trace contextRef="#ctx0" brushRef="#br0">30 29 6173,'8'0'280,"-2"0"-85,-6 0-81,0-6-40,0 4 1206,0-4-1157,-6 6-43,4 0-29,-4-7 23,6 5 45,-7-4 68,5 6 534,-4 0-569,-1 0-6,6 0 2768,-6 0-2743,20 6-204,-9-4 1,10 6 167,-9-3-105,-3-3 15,11 4 1,-10-1-1,7 0 0,-6 0 76,6-5 1,-7 0-32,10 6 27,-5-4-59,7 4 2,0-6-9,-1 7 3,1-6-29,-1 6 0,1-5-2,-1 2 1,-4-2-7,0 3 0,-5-4 81,4-1 0,-4 0-24,5 0-22,0 7 0,4-5-9,1 2 1,-5-2 68,-1-2-18,1 7 12,5-6-94,-1 6-21,1-1 21,-1-4 1,-4 6 49,0-3-80,-7-4 0,5 6 65,-3-7-33,-3 0 34,4 6 0,-6-4-38,0 4 0,5-4 0,0 3-8,0-4 3,-5 6-47,0-1 40,0-4 1,0 6-9,0-3-9,6-3 10,-4 4 0,6-1-10,-3 0-6,-4 0 11,12 1 0,-6-3 4,3 7-35,3-7 1,-10 4 32,6-7 0,-4 5 0,5 0 0,-5-1-1,5-4 0,-6 5 0,6 0 0,-5 0 12,5-5 0,-2 2 3,2 2-12,3-2 0,-5 6 1,6-3 1,-4-3-17,0 3 21,-1-4 1,6 4 8,0 0 0,-6 0-4,1-5 0,-5 0 3,5 0-3,-1 6 1,1-4 0,0 3 1,-5-2 2,4 2 1,-4-4-7,5 4 1,-7-2 4,2 2-12,3-3 1,-5 6-3,7-3 1,-5-3 5,5 2-1,-7-2-23,10 5 13,-5-6 0,5 7-44,-3-3 51,3-3 0,-5 4-8,6-6 0,-4 5 4,0 0 1,-6 0 0,6-5 0,-5 5-5,5-1 1,-5 1-3,4-5 0,-4 2 4,5 3 0,-5-4-13,5 4 20,-7-3 1,10 3-6,-4 0 0,0-1-23,0-4 0,-4 5 11,5 0 0,-5 0 0,4-5 0,-4 0 15,5 0 0,-7 2-15,2 3 25,3-4 1,-5 6 10,7-7 26,-7 0-54,4 0 50,-7 6-33,6-4 65,-4 4-22,4-6-11,-6 0-31,-13 0 3,10 0-4,-10 0-2,13 0-115,0 0 104,-6 0-44,4 0-54,-4 0 58,-1 0 30,6 0-3,-6 0 23,1 0 1,4 0 33,-4 0-25,-1 0-6,5 0-28,-4 0 28,-1 0 0,6 0 4,-6 0-3,7 7-2,0-6 5,-6 6-4,4-7 135,-4 0-119,-1 0-37,6 0 79,-6 0-59,7 6-1,0-4 17,0 4 0,5-4 9,0 3-19,0-4 1,-4 6 2,4-7-6,-3 0-3,4 0 0,1 6-1,-6-4-2,12 5 1,-9-7-1,5 0-3,-5 6 4,9-4 0,-10 4 1,7-6 1,-6 2 0,6 3 0,-5-4 13,5 4 1,-7-3-2,10-2 1,-10 0 2,7 0 0,-7 1-13,2 4 0,-2-3 1,2 3-55,-3-4 29,4-1 19,1 0 1,-6 0 0,6 2-1,-7 3 6,0-4-100,0 6 96,6-7 1,-4 1-1,3 4 1,-4-3-75,-1 4 58,0 1 18,0-5 30,0 4-24,7-6 0,-6 2 0,4 2-2,-3-2-5,-2 5 1,0-1-2,6-4 3,-4 4 1,4-4 3,-6 3-30,0-4 10,7 6 1,-5-6 1,2 4 1,0-3 7,1 3 0,-4-2 11,4 2-6,3-4 0,-5 8 0,7-5-9,-7-2 0,5 9-9,-3-6 18,-3 0-2,11 2 1,-10-6 5,7 4 0,-7-2-8,2 2 1,-2-3 10,2 3 0,-3-2 12,2 2 4,5-4 9,-1 6 4,6-1-28,1-4 1,-2 6 10,-3-3 3,2-4 1,-3 6-10,5-7 1,-4 2 12,0 2 1,-6-2-12,6 3 1,-5-3 2,5-2 1,-5 4 7,4 1 0,-4 0 2,5-5 1,-5 2 2,4 3 0,-5-4-33,9 6 0,-7-6 20,4 4 0,-2-3-27,-3 3 20,-4-4 0,8 4 5,-5 0-10,-2 0 1,5-5-10,-1 6-3,-4-4 38,11 4-17,-12 1-8,12-6 0,-10 6-2,7-7 1,-7 2-2,2 2 0,-2-2 11,2 3-6,-3-3 0,9-1 8,-6 4 0,2-3-1,-3 3 1,0-4 15,5-1 0,-4 0-8,5 0-22,-7 7 7,10-6 1,-5 6-1,7-7 1,-5 5-5,-1-1 1,-4 1-1,5-5 1,0 2-10,4 3 1,-4-4-5,0 4 0,-2-2-15,1 2 24,4-3 0,-6 6-12,3-3 28,3-3 1,-7 6 21,4-4-38,3-2 1,-10 5 0,7-7 1,-5 0-76,4 0 77,-6 6 0,6-4-418,-5 3 125,-2-4-891,5-1 0,-7 7 0,0 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4:58.057"/>
    </inkml:context>
    <inkml:brush xml:id="br0">
      <inkml:brushProperty name="width" value="0.17143" units="cm"/>
      <inkml:brushProperty name="height" value="0.17143" units="cm"/>
      <inkml:brushProperty name="color" value="#33CCFF"/>
    </inkml:brush>
  </inkml:definitions>
  <inkml:trace contextRef="#ctx0" brushRef="#br0">0 118 10165,'10'-9'210,"0"5"1,-5 2-124,4 2 0,-4 0 6,5 0 0,0-2 122,4-3-124,1 4 0,-1-6 9,1 7 1,4 0 9,1 0 1,-1-4-108,-4-1 1,4 0 42,1 5 1,1 0-5,-2 0 0,-2-5 6,2 0 0,-3 0-7,-1 5 0,4 0 17,1 0 1,-1 0 42,-4 0-45,-1 0 1,1 0 67,-1 0-96,1 0 1,-1 0 25,1 0 0,-5 0 61,0 0-87,-1 7 1,6-6-4,-1 4 1,1-3 44,0-2-46,-1 0 1,1 0 107,-1 0-86,1 0 0,-1 0 109,1 0-113,0 0 1,-1 0 57,1 0-53,-1 0 0,1 0 3,-1 0 1,-4 0-29,0 0 1,0 0-3,4 0-36,1-7 1,-1 6 80,1-4-26,0 3 0,-1 2-17,1 0 0,-6 0 24,1 0-24,0 0 0,4 0 4,1 0 0,-5 0-9,-1 0 1,1 0 6,5 0-58,-1 0 0,1 0 53,-1 0 1,1 0-54,0 0 1,-6 0 27,1 0 0,0 0 0,4 0 0,-4 0 7,0 0 1,-5 0 3,4 0-4,1 0 1,5 0 1,-1 0 0,-4 0 15,0 0-15,-1 0 1,6 0 32,0 0-34,-1 0 1,1 0 1,-1 0 2,1 0 1,-1 0-2,1 0 1,-2-1-7,-3-4 1,3 3-1,-4-3 0,-1 4-2,2 1 9,0 0-13,4 0 1,1 0 5,0 0 0,-6 0-1,1 0 1,-5 0 0,5 0-1,-7 0 11,10 0-4,-5 0 0,2 0 39,-1 0 1,-4 0-36,5 0 49,-7 0-43,10 0 1,-10 0 2,7 0 1,-5 0 1,5 0-8,-7 0 0,10 0 3,-3 0 0,-2 0-1,1 0 1,-4 0-17,5 0 0,-5 0-9,5 0 15,-1 0 1,6 0 47,-1 0-27,1 0 1,0 0 26,-1 0 1,-4 0 7,0 0 1,-1-5 67,6 0-96,-1 0 1,1 5-132,0 0 1,-1-5 128,1 0 0,-1 0-239,1 5 0,0-1-239,-1-4 0,1 3-288,-1-2 1,1 2 245,-1 2 490,1 0 0,0 0 0,-1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5:10.598"/>
    </inkml:context>
    <inkml:brush xml:id="br0">
      <inkml:brushProperty name="width" value="0.17143" units="cm"/>
      <inkml:brushProperty name="height" value="0.17143" units="cm"/>
      <inkml:brushProperty name="color" value="#33CCFF"/>
    </inkml:brush>
  </inkml:definitions>
  <inkml:trace contextRef="#ctx0" brushRef="#br0">73 1153 7138,'0'-9'-444,"0"3"437,0 6 109,0-7-20,0 6-77,0-6-26,-6 7-15,4 0 16,-4 0-16,-1 0 22,5 7-3,-4-6 0,1 8-10,0-5 33,0-2-2,5 5 23,-6-7 4,4 6 266,-4-4-55,6 4-154,-7-6 0,6 2 75,-4 3 209,3-4 888,2 6-1074,0-20-24,0 9-92,0-15 0,0 16 6,0-7 61,7 7-64,-6-10 109,12 5-98,-11-7 1,9 6-16,-6-1 1,2 5 9,-3-5 0,-2 5-29,3-4 0,1 4 18,-1-5 1,0 5-57,-5-5 1,5 6 51,0-6 1,5 5-88,-6-5 1,3 2 76,-2-1 1,-2-3-11,7 7 0,-5-6-18,4 1 0,-4 2 6,5-2 0,-5 2-35,4-1 0,-4-3 38,5 7 1,-5-6-85,5 1 0,-6 2 42,6-1 0,-5 4-10,5-5 0,-5 2 18,4-2 1,-4-1-18,5 6 35,-7-6 5,10 3 26,-5-7-33,0 0-10,5 7 4,-11-5 1,9 10-34,-6-7 23,0 7-5,-5-3 1,2 1 4,2 0-2,-2 0 33,5-1-30,-7 4 1,4-6-8,1 3 9,0 3 1,-5-4-5,0-1 0,2 6-3,3-4 1,-4 3-5,6-4 10,-7 4 0,5-6 6,-1 3 42,1 4-49,-5-12 0,7 11-1,-6-11 0,7 10-2,-3-7 3,-3 7 0,6-5 1,-3 3-35,-3 3 29,4-11-16,0 12 0,-4-7 18,3 3 0,-3 3 0,2-6 0,1 3 3,0 4-2,-5-6 3,7 1 0,-6 4-1,6-4 0,-7 6-2,0-7 0,0 5 0,6-4 0,-4 6-27,4 0 9,-6-7 16,0 6 45,0-6 3,7 7 20,-6 0-49,6-6 130,-7 4-20,0-4-87,0-1 5,0 6-37,6-6-19,-4 7-92,4 0 94,-6-6 5,0 4 0,0-4 9,7 6 1,-5 0-2,4 0-5,-6-7-8,0 6-3,0-6 11,7 7 0,-6 0-5,6 0 8,-7-6 0,1 4-6,4-3 9,-3 4-2,4 1-3,-6-7 0,2 5 0,3-2 2,-4 2 17,6 2 0,-6-5 35,4 0-26,-3 0 92,4 5-112,-6-6 1,2 4 4,3-3 105,-4 4-34,6 1-41,-7-7-15,0 6 3,0-6-17,6 7-5,-4 0 48,4 0-76,-6-6 18,0 4-8,0-4 14,7 6-5,-5-7-6,4 6 1,-6-6 1,2 2-11,3 0 14,-4 0-34,6-1 34,-7 4 0,5-6-1,-1 3 2,1 4 0,-5-7 0,0 3 0,0 3-4,7-4 10,-6-1-7,6 6 1,-6-6 5,4 7-4,-3-6-1,4 4 0,-6-6 0,0 3 0,2 3 0,3-2 0,-4 2 0,6-4 0,-7 4 0,5-6 0,0 3 9,0 3-8,-5-4-1,0-1 0,6 6 1,-4-7-1,2 3-1,-2 3 1,0-4-1,3 6 1,-4-7 0,6 4 0,-7-7-1,0 7 1,1-5 0,4 3-7,-3 3 1,4-6-9,-6 3-13,0 4 0,5-7-35,0 3-44,0 3 93,-5-11 1,1 10-5,4-7 5,-3 7 0,4-5-4,-6 3-13,0 4 4,0-6-103,0 1-12,0 4-407,0-5 154,0 1-1121,0 4 1133,0-4 0,-6 6 1,-2 0-1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5:11.522"/>
    </inkml:context>
    <inkml:brush xml:id="br0">
      <inkml:brushProperty name="width" value="0.17143" units="cm"/>
      <inkml:brushProperty name="height" value="0.17143" units="cm"/>
      <inkml:brushProperty name="color" value="#33CCFF"/>
    </inkml:brush>
  </inkml:definitions>
  <inkml:trace contextRef="#ctx0" brushRef="#br0">15 1182 7903,'0'-8'-710,"-6"-5"1,4 9 746,-3-5 1054,4 5-259,1-8-546,0 3 0,0-5-124,0-1-42,6 1 1,2-1-16,7 1 0,0-3 31,-1-2 0,1 3 17,-1-4 0,1-1-136,-1 2 1,1-2 59,0 1 0,4 2-79,0-6 1,1 5 52,-6-6 1,1 8-87,0-3 1,-1-1 88,1 2 0,-6-1-10,1 6 1,-5 1 57,5 3 1,-7-3 7,2 3 1,1 2-26,-1-1 0,0 4 14,-5-5 1,5 5 42,0-5 1,1 5 40,-1-4-54,-3-1 0,6-5-79,-3 1 0,-2 1-11,7 3 0,-7-3-1,2 4 1,1 0 13,-1 0-20,6-1 0,-7-5-79,5 1 1,-5 4 28,0 0 0,3 6 44,-2-6 0,1 2-90,-1-2 1,-2-3 80,7 3 0,-7 2 8,2-1 35,3-1 0,-4-5 6,5 1 0,-5 4 17,0 0 0,0 2 16,0-2 0,-2 2-3,3 3 0,-3 2-41,-2-7 0,1 6 105,4-6-21,-3 7-4,4-10-70,1 5 0,-6-2-2,4 0 1,-2 7 108,2-2-34,-3-3-50,11 0 1,-12-2-23,4 0 1,2 6 0,-2-6 0,-1 5 65,-4-5-67,7 7 1,-4-8 16,7 6 1,-7-2 68,2 3-40,-3 2 22,4-11-147,-4 5 132,11 0-12,-12-5-34,6 11 1,-6-9 73,4 6-11,-3 0-6,4-1 16,-6 4-4,0-4-188,0-1 171,0 5-1818,0-4 0,7 12 1,1 3-1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5:19.672"/>
    </inkml:context>
    <inkml:brush xml:id="br0">
      <inkml:brushProperty name="width" value="0.17143" units="cm"/>
      <inkml:brushProperty name="height" value="0.17143" units="cm"/>
      <inkml:brushProperty name="color" value="#33CCFF"/>
    </inkml:brush>
  </inkml:definitions>
  <inkml:trace contextRef="#ctx0" brushRef="#br0">74 15 7916,'-8'0'-1328,"1"2"1427,7 2 1,-2-2 70,-2 3 20,2-3 1,-6-2 17,3 0 31,3 0 761,-4 0-635,6-7-234,-7 5 181,6-4-182,-6 6 1,7-2 178,0-2 37,0 2 295,0-5 0,-5 9-334,1 3-141,-1-3 27,5 4 24,0 0-61,0-4-26,0 5-240,0-1 205,0-4 355,0 4-237,0 1-46,0-6 176,0 6-280,0-1 0,1-4-168,4 3 191,-3-4-44,4-1 85,1 0 152,-6 0-199,6 0 0,-5 5 13,2 0 1,0 0 9,5-5-25,-5 0 0,7 1-57,-6 4-43,6-3 1,-8 4 49,7-6 0,-5 0-17,5 0 1,-5 0-12,4 0 0,-4 0 58,5 0 0,-5 0 59,4 0 92,-5 0-127,9 0-9,-5 0 0,1 0-17,1 0 1,-5 5 50,5 0 0,-5 0-62,4-5 0,-4 0-1,5 0 1,-5 5-31,4 0-23,-5 0-77,9-5 116,-5 0 0,1 4-26,1 1 0,-5 0 19,5-5 1,-5 0 22,4 0 38,-5 0-34,9 0 0,-7 2 39,4 3-43,3-4 0,-7 7-16,4-3 0,3-3 9,-3 3 1,-2-2-82,1 2 1,-4-4 36,5 4 1,-5 2-7,5-2 0,-6-1 7,6-4 0,-5 5-9,5 0 1,-5 0 5,4-5 1,-4 2-3,5 3 1,-5-4-302,4 4 0,1-2 105,5 2 1,-2-2 574,-4 7 1,4-5-218,-3 5 0,3-7-138,2 2-10,-1 3 1,1-2 6,-1 4 1,-4-3-34,0-7 8,-1 6-67,6-4 100,0 4 1,-6-4-124,1 3 65,-7-4 23,10 6 16,-11-7 0,11 0 1,-10 1 0,7 4 1,-5-3 7,4 3-88,-5-4 0,9-1 71,-4 0 0,-1 0-26,2 0 0,-2 2 1,2 3-5,3-4 15,-5 6-6,7-7 38,-1 0 3,1 6 1,-6-4 13,1 3-31,-7-4 1,9 1-12,-7 3 25,-1-3-8,3 4-3,-5-6 0,9 2 0,-6 2 1,0-2 1,1 5 1,-3-3 9,7 1-9,-7 0 0,10-5 1,-10 0-3,7 0 0,-7 2 0,2 3 0,3-4 0,-4 6-1,5-7 1,-1 1 23,2 4 0,3-3 2,-3 3 0,1-2-22,-1 2 1,3-4 9,-3 4-15,3 3 0,1-6 3,1 3 0,-6 1-1,1-1-37,0 0 15,4 2 0,-4-6 8,0 4 1,-5-2-27,4 2 15,-5-3 16,9 4 0,-12-4 7,4 3 1,3-4 0,-1 7 6,2-3-11,4-3-3,-5 11 0,7-12 6,0 4 0,-6 2 5,1-2 1,-5 0 22,5-5-24,-7 6 34,10-4-23,-5 4 1,2-1 22,-1 0-30,-5 0 0,7-4-24,-6 4 1,1-3 21,-1 3 0,-3-2-3,3 2 1,-2-4 19,2 4 0,-2 2-12,7-2 45,-7-1-52,10 3 0,-11-5 0,10 10-1,-10-10 3,11 5 0,-10-3-2,7 1 0,-5 0-158,5-5 1,-2 2 121,1 3 172,4-4 0,-5 7-137,7-3 1,-5-3 8,-1 3 14,-5-4 8,9 6-27,-5-6 0,1 7 14,1-3-10,-7-3 19,10 4-93,-11-6 34,11 0-8,-11 7-21,11-5-8,-12 4 63,12-6-5,-11 7 33,4-6-44,1 6 24,-6-7 1,6 1-10,-7 4 8,6-3 5,-4 4-1,4-6 1,-1 2-59,0 3 22,0-4 1,-3 6-56,2-7 64,-2 0-14,5 0 21,-1 0 0,-4 1-20,2 4-85,-2-3-12,5 4 91,-6-6-3,12 0-85,-11 0 0,6 0 56,-3 0-298,-4 7-92,12-6 73,-11 6 0,6-7-260,-3 0-260,-3 0-1207,10 0 2117,-3 0 0,5 0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2:06:30.335"/>
    </inkml:context>
    <inkml:brush xml:id="br0">
      <inkml:brushProperty name="width" value="0.22857" units="cm"/>
      <inkml:brushProperty name="height" value="0.22857" units="cm"/>
      <inkml:brushProperty name="color" value="#33CCFF"/>
    </inkml:brush>
  </inkml:definitions>
  <inkml:trace contextRef="#ctx0" brushRef="#br0">1 1 23042,'19'0'0,"2"0"0,2 1-467,3 4 1,8 3-1,3 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1.947"/>
    </inkml:context>
    <inkml:brush xml:id="br0">
      <inkml:brushProperty name="width" value="0.08571" units="cm"/>
      <inkml:brushProperty name="height" value="0.08571" units="cm"/>
    </inkml:brush>
  </inkml:definitions>
  <inkml:trace contextRef="#ctx0" brushRef="#br0">57 161 7903,'-15'-30'256,"1"1"1,6 7-5,3 2 1,-2 4-28,3 1 1,0 6 97,9-1-244,3 7 0,7-4 202,-1 7-257,1 0 0,0 0-93,-1 0 0,1 0 95,-1 0 0,-4 2-144,0 3 0,-5 3-104,4 6 1,-5 1-118,0 0 0,-2 6 2,-2 3 0,0 3-468,0 3 805,0-1 0,0 6 0,0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5:16.6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 30,'-32'-15,"-7"7,29 2,-11 6,7 6,-1 2,0 7,7 6,-5-5,12 12,-12-12,11 5,-4 0,6-5,0 5,6-6,2-1,7 1,-1-7,-6 5,5-5,-4 7,5-7,7-15,-11 4,9-16,-17 4,11 5,-11-16,10 23,-10-16,-28 56,12-21,-27 39,27-26,-1 1,7-8,-5 6,11-12,-4 5,6-6,0-1,19-6,-7-1,9-7,-2 0,-9 0,11 0,0 0,-11-7,9-1,-11-6,0-1,5 0,-5-6,0 5,5-5,-11 7,4-1,-6-6,0 5,0-5,0 6,0 1,-6-8,4 6,-4 2,-7 1,10 5,-23 0,16 1,-11 7,6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2.941"/>
    </inkml:context>
    <inkml:brush xml:id="br0">
      <inkml:brushProperty name="width" value="0.08571" units="cm"/>
      <inkml:brushProperty name="height" value="0.08571" units="cm"/>
    </inkml:brush>
  </inkml:definitions>
  <inkml:trace contextRef="#ctx0" brushRef="#br0">45 510 7872,'-15'0'-8,"1"0"106,5 0 85,3-6 1,6 3-88,0-7 0,2 5 50,2-5 1,5 1-134,5-6 0,6-1-98,-1-4 1,5 4-13,-4-3 1,4-2-60,-5 1 121,7-6 6,-3 4 1,0-3-183,-4 1 0,-3 5 97,-1-6 1,-2 3 40,-3-3 0,-4-1 106,-6 7 0,0-5-3,0 4 1,-6 1 63,-4 4 0,-5 6-106,-4-1 1,3 7 203,-4-2 1,-1 3-35,2 2 1,-1 5 104,6 0 0,-4 6-120,3-1 1,-2 3 137,7 1 0,3 3-112,2 2 0,-1-1 122,1 6 0,0 5-140,5 5 0,5 2 7,0-2 1,5-2-71,-5 7 0,6 0 5,-1 5 1,3-7-168,1-3 1,-1 2 123,-3-2 0,3-2-141,-3-8 0,1 2-50,-1-6 1,1-6 1,-6-4-308,6-7 68,-3 4 243,0-7 120,5-7 1,-11-1 11,3-6 1,-4-1-29,-1 1 1,5 2 7,0-2 1,2 2 72,-3-7 1,0 1-43,5-1 1,1 1-29,5-7 0,-6 6-31,1-5 0,0 6-19,4-2 0,1-1 58,0 2 1,-1 0-2,1 4 0,-1 5 39,1 1 1,-5 4 8,-1-5 0,-4 7-14,5-2 1,-7 5 98,2 5 1,-3 3 127,-2 6 0,0 1-50,0 0 1,0 1-26,0 3 1,0 2-36,0 4 1,0 2-41,0-3 1,0-1-25,0 1 1,0-1-34,0 1 1,0 2-4,0-6 0,1-1-119,4-4 0,-3-1-224,3 1 267,3-1 0,0-5-66,6-5 0,1-2-9,0-2 0,-1-2-96,1-2 1,-1-5 72,1-5 1,-1-6-67,1 1 0,0-2 185,-1 1 1,-1 4-89,-3-3 1,1 3 163,-6 1 1,0 0-26,-5 1 87,0-1-73,0 1 43,0-1-11,-7 7 1,4 2 260,-7 6-172,7 0 0,-8 6-110,6 4 1,0-2-18,5 2 1,0-1-61,0 6 0,0 4-134,0 1 0,0-1-1,0-4 1,7-1-179,2 1 0,-1 0 74,2-1 0,1-1-58,9-3 0,-4 1-231,4-6 0,1 0-40,-2-5 0,5 0 587,-4 0 0,6-7 0,-4-1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3.103"/>
    </inkml:context>
    <inkml:brush xml:id="br0">
      <inkml:brushProperty name="width" value="0.08571" units="cm"/>
      <inkml:brushProperty name="height" value="0.08571" units="cm"/>
    </inkml:brush>
  </inkml:definitions>
  <inkml:trace contextRef="#ctx0" brushRef="#br0">103 146 7872,'-21'-29'0,"5"2"182,-4 2 0,4 4 367,2 7 0,5 4-75,5 0-155,2 7-843,2-3 459,0 6-567,6 0 1,3 4 171,5 1 460,1 13 0,6-2 0,1 13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4.175"/>
    </inkml:context>
    <inkml:brush xml:id="br0">
      <inkml:brushProperty name="width" value="0.08571" units="cm"/>
      <inkml:brushProperty name="height" value="0.08571" units="cm"/>
    </inkml:brush>
  </inkml:definitions>
  <inkml:trace contextRef="#ctx0" brushRef="#br0">73 771 7424,'-8'-6'339,"1"-2"1,7-7-357,0 0 0,7 1 84,3-1 1,3 1-14,1-1 1,1 1-46,-1-1 0,1-1 63,-1-4 0,-4 4-132,0-3 0,-2 2 38,2 3 0,-2-2 23,-3-4 0,-4 4 69,4-3 1,-3 7 20,-2 3 1,-5-1-12,0-5 1,-6 6 101,1-1 1,-3 7-9,-2-2 0,1 3-88,-1 2 1,1 0 31,-1 0 0,1 7 1,-1 2 0,0 4 2,1 2 1,-1-1-79,1 1 0,6 4-4,3 1 0,3-1 1,2-4 0,0 4-127,0 1 0,2-1-9,3-4 1,3-1 82,6 1 1,1-5-254,-1-1 1,7-5 13,4 0 1,-3 3 20,3-2 0,-1 0-7,5-5 1,-1 0-173,-4 0 0,4-5 118,-4 0 0,-3-6-4,-2 1 0,-2-1 265,-3 1 0,-1-3-125,-3 3 346,3-3 1,-12-1 20,4-1 0,-5 5 169,-5 1 0,2 1-119,-7-2 1,6-2 565,-6 8-319,0-8 110,-4 11 45,-1-6-409,0 7 1,7 2-9,3 3 1,4 8-63,1 6 0,0 7-39,0-2 1,0 4-23,0 1 0,0 7-98,0 2 0,1 6 72,4 5 1,-3-4 27,3 4 0,1 1-96,-1-1 1,0 4 43,-5-4 0,5-2-372,0-9 1,0-2-24,-5-7 1,4-6-669,1-4 563,0-2 1,-3-9-798,3-4 815,-4-2 0,6-8-67,-7-4 1,0-8 72,0-1 1,0-7 152,0 1 1,0-4 167,0-5 0,-5 3 69,0-3 1,-2-6 12,3 1 0,0-6 32,-5 6 0,5 2-32,0-2 0,-3 0 131,2-5 0,0 2 177,5 3 1,0-1 455,0 6-358,0 0-239,0 4 0,7 6 136,3 0 1,3 6-85,1-1 1,2 4-42,4 5 1,-4-1 38,3 6 1,2 0-7,-1 5 1,4 2-46,-4 3 0,1 3-4,-2 6 0,-3 1-140,4 0 0,-4 4 76,-2 0 1,-1 3-150,-3-3 0,1-1 46,-6 6 1,5-6-91,-5 1 0,-2-2 7,-8-3 1,2 1-207,-7-1 0,1 1 52,-6-1 0,-4-4-79,-1 0 0,1-5-294,4 4 0,-4-5 209,-1 1 0,1-4-106,4-1 0,1-1 512,-1-4 0,1-2 0,-1-3 0,-4-7 0,-1 2 0,-1-9 0,2-1 0,2 3 0,-2-2 0,-4-1 0,-1-4 0,0-7 0,-5-2 0,7 0 0,-7-1 0,3 5-55,-3-4 0,2 4 296,2-5 1,0 8 92,5 2 1,5 1-46,6 9 0,6-1 70,-2 6 0,3-1-95,2 1 0,7-1-1,2 0 0,6 1-224,4-1 1,-1 6 94,6-1 1,1 5-357,4-5 1,0 7 59,0-2 1,0 5-65,0 5 1,1 5-139,-1 9 0,-5 5 364,0 10 0,-6 4 0,3 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4.337"/>
    </inkml:context>
    <inkml:brush xml:id="br0">
      <inkml:brushProperty name="width" value="0.08571" units="cm"/>
      <inkml:brushProperty name="height" value="0.08571" units="cm"/>
    </inkml:brush>
  </inkml:definitions>
  <inkml:trace contextRef="#ctx0" brushRef="#br0">132 0 7857,'-23'0'0,"-4"0"0,11 0 593,-4 0 1,4 5-37,2 0-618,5 0-216,3-5-317,19 0 0,-3 0 392,9 0 202,4 0 0,-1 0 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4.857"/>
    </inkml:context>
    <inkml:brush xml:id="br0">
      <inkml:brushProperty name="width" value="0.08571" units="cm"/>
      <inkml:brushProperty name="height" value="0.08571" units="cm"/>
    </inkml:brush>
  </inkml:definitions>
  <inkml:trace contextRef="#ctx0" brushRef="#br0">220 0 7842,'-30'0'0,"1"0"26,0 0-198,6 0 0,2 7 110,7 2 1,-1 4 501,1 2 1,6-5-117,3-1 1,1 1-31,0 5 1,2-1-81,-3 1 1,-1 4 72,1 1 0,0 4-187,5-5 0,0 7 0,0-1 1,0-3-186,0 3 0,2-6 86,2 5 1,0-1-94,5 1 0,1 2-150,5-6 0,-1-1-200,1-4 0,-1-1 7,1 1 1,4-1-177,1 1 0,4-7 611,-4-3 0,6 3 0,-4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5.414"/>
    </inkml:context>
    <inkml:brush xml:id="br0">
      <inkml:brushProperty name="width" value="0.08571" units="cm"/>
      <inkml:brushProperty name="height" value="0.08571" units="cm"/>
    </inkml:brush>
  </inkml:definitions>
  <inkml:trace contextRef="#ctx0" brushRef="#br0">219 175 7827,'-7'-14'0,"-1"-1"0,-6 1 0,1-1 166,3 0 0,4 6-119,6-1 0,0 5-45,0-5 1,0 6 25,0-6 1,0 5-13,0-5 0,0 5 74,0-4-44,0 5 0,1-4-66,4 3 57,-3 4 1,6-6-174,-3 7 197,-4 0 0,11 7 12,-7 3 0,-1-2-3,-4 1 1,0 6 92,0 4 1,0 6-140,0-6 0,0 7 8,0-2 0,-6 4-33,-4 1 1,2-5 1,-2 1 1,2-6-58,-1 5 0,-4-6 18,3 2 0,-3-4-140,-2-2 0,6-6-61,-1-3-240,0-3 358,-4-2 1,1-2-122,3-3 0,2 2 187,3-6-60,3-1 1,-4-5 176,6 1 1,-5 4-23,0 0 114,0 7-150,5-10 0,2 11 180,3-2-118,-4 2 1,12 2 94,-3 0 0,-2 5-23,2 0 0,0 6-86,4-1 0,1-2 75,-1 2 0,1-1-111,-1 6 1,1-1-1,0 1 1,-1 0-14,1-1 0,-1-1-122,1-3 0,-5 1 95,-1-6 0,1 5-289,5-5-425,-1 6 233,1-9 505,-1 4 0,1-6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5.740"/>
    </inkml:context>
    <inkml:brush xml:id="br0">
      <inkml:brushProperty name="width" value="0.08571" units="cm"/>
      <inkml:brushProperty name="height" value="0.08571" units="cm"/>
    </inkml:brush>
  </inkml:definitions>
  <inkml:trace contextRef="#ctx0" brushRef="#br0">15 73 7827,'0'-14'-378,"-4"-1"338,-1 1 1,0 4 112,5 0 173,0 7 74,0-4 0,2 7-110,2 0 1,3 7-40,3 3 1,3 3 33,-4 1 1,-1 2-67,2 4 1,0-4-68,4 3 1,1 2 16,0-1 1,-6 6-2,1-2 0,-2 2-1,2-2 1,1 4 9,-6-4 1,0 5-59,-5 5 0,0-3-121,0 3 1,-7-3-182,-2-2 0,-6 0 145,-4 0 0,2 1-299,-2-1 0,3-7-28,1-2 1,1-4-193,-1-1 1,7-1 636,3 1 0,3-7 0,2-2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6.015"/>
    </inkml:context>
    <inkml:brush xml:id="br0">
      <inkml:brushProperty name="width" value="0.08571" units="cm"/>
      <inkml:brushProperty name="height" value="0.08571" units="cm"/>
    </inkml:brush>
  </inkml:definitions>
  <inkml:trace contextRef="#ctx0" brushRef="#br0">0 30 8619,'0'-15'690,"2"7"-660,3 3 0,3 3-4,6 2 1,6 0-1,-1 0 0,5 0-195,-4 0 1,4 0 80,-4 0 1,4 0-166,-5 0 0,2 5-298,-1 0 1,-4 5 180,3-5 0,-7 5 370,-2-6 0,-7 8 0,3-4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6.180"/>
    </inkml:context>
    <inkml:brush xml:id="br0">
      <inkml:brushProperty name="width" value="0.08571" units="cm"/>
      <inkml:brushProperty name="height" value="0.08571" units="cm"/>
    </inkml:brush>
  </inkml:definitions>
  <inkml:trace contextRef="#ctx0" brushRef="#br0">57 30 7833,'-14'0'142,"-1"0"65,0 0-110,7 0 1,3 0 135,10 0 0,8 0-248,7 0 1,6 0 37,-2 0 0,3-5-220,3 0 1,-1 1-135,0 4 0,5-2 331,0-3 0,6 3 0,-2-4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6.714"/>
    </inkml:context>
    <inkml:brush xml:id="br0">
      <inkml:brushProperty name="width" value="0.08571" units="cm"/>
      <inkml:brushProperty name="height" value="0.08571" units="cm"/>
    </inkml:brush>
  </inkml:definitions>
  <inkml:trace contextRef="#ctx0" brushRef="#br0">29 59 7765,'-8'-6'0,"-3"2"-370,6-5 0,0 4 35,5-5 0,2 7 404,2-2 0,1 3-56,10 2 1,-4-1-132,9-4 1,1 3-36,-2-3 1,5 4 152,-4 1 0,4 0 0,-4 0 0,6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5:16.9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7.356"/>
    </inkml:context>
    <inkml:brush xml:id="br0">
      <inkml:brushProperty name="width" value="0.08571" units="cm"/>
      <inkml:brushProperty name="height" value="0.08571" units="cm"/>
    </inkml:brush>
  </inkml:definitions>
  <inkml:trace contextRef="#ctx0" brushRef="#br0">306 174 7768,'-14'-7'-63,"-1"-3"0,1-1-316,-1 1 870,7-3-192,-5 5-476,11-6 160,-4-1 91,6 1 25,6-1 2,2 0-48,7 1 0,0 6-7,-1 3 1,-4 2-40,0-2 0,-6 3 39,6-3 1,-5 5 79,5 5 0,-7-2-12,2 7 1,-4 0 12,-1 4 1,0 6-116,0-1 0,0 7 1,0-2 0,-4 4 32,-1 1 0,-7 0-10,3 0 1,-9 1-87,-2-1 1,-1 0 64,2 0 0,-4-1-89,-6-4 0,5-3 41,-1-6 0,8-7-148,-3-4 0,-1-2-197,2-2-2,-1 0 269,6-6 1,6-2-7,3-7 1,3 0 86,2 1 0,0-1-59,0 1 0,0 4 89,0 0 1,2 5-34,3-4 0,-2 4 115,7-5 1,-6 7-67,6-2 1,-5 3 275,5 2-218,-1 0 1,6 0 144,0 0 1,-6 5 72,1 0 0,0 6-92,4-1 1,-4 3 35,0 2 1,0 1-77,4 3 1,-4-1-24,0 6 0,-1-6-54,6 2 0,-1 1-124,1-2 1,0 1 74,-1-6 0,1-4-178,-1 0 0,1-7-314,-1 2 1,6-4 248,-1-1 0,6-5-513,-6 1 0,5-8 723,-4 3 0,6-4 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7.964"/>
    </inkml:context>
    <inkml:brush xml:id="br0">
      <inkml:brushProperty name="width" value="0.08571" units="cm"/>
      <inkml:brushProperty name="height" value="0.08571" units="cm"/>
    </inkml:brush>
  </inkml:definitions>
  <inkml:trace contextRef="#ctx0" brushRef="#br0">496 15 7849,'0'-9'1071,"0"3"-657,0 6 67,0 0-241,-6 6 1,3 3-147,-7 5 0,0 1 65,-4-1 0,-1 3-206,1 2 0,-8 4 13,-2 6 0,2-2-16,-3-2 1,-4 2 67,-5-3 1,0 4-57,5 1 1,-4 0 49,4 0 0,-3-6-9,8-3 1,3-4-63,1-2 1,4-4 107,1 0-137,7-7 64,2 3-20,6-6 79,6 0 0,7 0 4,7 0 1,1 0 5,-2 0 0,-1 0 91,6 0 0,-1 2-20,1 3 1,4-3-76,-4 2 0,2 0 62,-2 1 1,2-2-58,-6 7 1,4-6-10,-5 6 0,2 0-18,-1 4 0,-4-4-108,4 0 0,-4 0-5,-2 4 0,-4 1-193,0-1 1,-1-4-267,6 0 0,0-2 248,-1 2 1,1 2-168,-1-2 0,-1-2-40,-3 2 1,3-5 511,-3 5 0,3-1 0,1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6:48.506"/>
    </inkml:context>
    <inkml:brush xml:id="br0">
      <inkml:brushProperty name="width" value="0.08571" units="cm"/>
      <inkml:brushProperty name="height" value="0.08571" units="cm"/>
    </inkml:brush>
  </inkml:definitions>
  <inkml:trace contextRef="#ctx0" brushRef="#br0">277 176 7782,'-14'-30'-88,"-1"8"-110,1 2 1,4 6 211,0 4 1,5-1 358,-4 6 1,4 0-188,-5 5 1,5 0 31,-4 0 1,2 5 32,-7 0 1,7 6-121,-8-1 0,4 3 127,-3 1 1,-1 2-153,0 4 1,2-2-58,4 6 0,-3-1 90,8 1 0,-6 3-115,5-2 0,-5 1 50,5-2 1,1 2-15,4-7 1,0 7-39,0-1 1,0-3 41,0 3 0,6-6-110,4 5 0,3-4 40,1 4 0,1-6-43,-1 1 1,6-3 24,-1-1 1,7-5-132,-2-1 0,4-5 74,1 1 1,-5-5-81,1-5 1,-1-3 42,5-7 0,0 0 59,1 1 0,-8-6-26,-2 1 1,1-7 68,-2 2 0,-1-2 9,-8 2 0,1-4-9,-6 4 0,0-4 10,-5-1 0,0 0 47,0 0 0,-2-2 152,-3-3 0,-3 3 37,-6-3 0,-1 3-76,0 2 0,-1 2-59,-3 2 1,1 1-150,-6 10 1,4-3-199,-4 12 1,4 1-226,-4 4 1,-5 8 476,-5 6 0,-13 7 0,2 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09:17.31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58,'0'-24,"6"5,9 19,1-7,5-1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09:17.43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09:19.17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67 102,'-31'8,"10"-1,8-7,11 0,22-7,-1 6,23-6,-6 7,8 0,6 0,3 0,-9 0,8 0,-3 0,-1 0,-4 0,-8 0,7 0,-2 0,2 0,-2 0,3 0,-9 0,9 0,-3 0,12 0,0 0,1 0,-1 0,1 0,-1 0,-9 0,-5 0,0 0,-5-1,5-4,-1 3,11-9,0 6,-7 0,10 5,-4 0,-1 0,-8 0,-5 5,5 0,0 4,5-4,-6 2,1-2,0-4,5 4,0-3,12-2,4 0,13 0,-6 0,4 0,-5 6,1-4,-3 11,1-12,-5 12,5-5,-7 7,1-7,5-1,-4-7,12 0,-14 0,0 0,-11 0,-8 0,-5 0,5 0,-7 0,20 0,-3 0,-4 0,2-2,-3-3,-4 3,7-4,-3 6,-4 0,16-6,-3 4,12-9,-7 6,-13 0,2 0,-3 0,-3 0,7-1,-2 4,18-11,-4 12,3-6,-9 7,-10 0,4 0,-2 0,12 0,0-6,-6 4,-2-4,-6 6,-13 0,9-7,-2 5,7-4,5 6,-6 0,0 0,-1 0,1 0,0 0,-1-7,1 6,6-6,-4 1,10 4,-4-4,7 6,-3-5,-2 0,-11 0,0 5,-1 0,6 0,-6-6,5 4,-3-3,3 4,-3 1,0-5,-1 0,1 0,0 5,0 0,-1 0,1 0,0 0,-5 0,-1 0,1 0,18 0,-4 0,12 13,-26 16,-5 17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09:21.61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44,'14'-24,"1"5,6 19,-5 0,5 0,-6 0,-1 0,7 0,-5 0,12 0,-5 0,6 0,6 0,3 0,5 0,1 0,6 0,2 0,6 0,-6 0,5 0,1 0,1 0,-1 0,-13 0,2 0,-3 0,-4 0,9 0,-4 0,7 0,5 0,-5 6,6-4,-6 4,-3-6,-11 7,11-6,-4 6,20-7,-5 0,5 6,-7-4,0 4,-1-6,-3 0,-11 0,12 0,-8 0,18 0,-7 0,1 0,-1 0,-6 0,5 0,-6 0,1 0,-2 0,-6 0,0 0,0 0,-1 7,1-6,-7 12,6-11,-13 5,6-1,0-4,-6 4,12-6,-11 0,5 0,0 0,-6 0,6 0,-7 0,0 0,0 7,7-6,-5 6,11-7,-11 0,11 0,-11 0,11 0,-12 0,13 0,-13 0,6 0,0-7,-6 6,6-12,0 11,-6-11,13 5,-13 0,-1-5,-1 11,-12-4,5 6,0 0,-4 0,4 0,0 0,-5 0,-2 0,-7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34.483"/>
    </inkml:context>
    <inkml:brush xml:id="br0">
      <inkml:brushProperty name="width" value="0.08571" units="cm"/>
      <inkml:brushProperty name="height" value="0.08571" units="cm"/>
    </inkml:brush>
  </inkml:definitions>
  <inkml:trace contextRef="#ctx0" brushRef="#br0">292 15 7784,'-14'-5'0,"-1"0"-388,7 1-103,-5 4 0,5 0 603,-6 0 1,4 0-10,0 0 0,5 0-25,-4 0-27,-1 0 0,-5 4 98,1 1 0,4 5-88,0-5 0,1 5 75,-6-6 0,5 6 121,1-5 0,4 6-46,-5-1 1,2-2-12,-2 2 1,-1 0-34,6 4 0,-5 1-99,5-1 0,-4 1 15,4-1 1,0 1-135,5 0 1,0 4 117,0 0 1,0 3-124,0-3 0,2-3 55,2 4 0,0-3 26,5 3 0,-4-2-44,5 6 1,-7-5 42,2 6 1,2-7-59,-3 1 1,1 4 10,-5 1 0,5-1-97,0 1 1,0-5 24,-5 6-1,0-3-181,0 3 1,5 1-174,0-7 1,4 0 162,-4-4 1,6 0-553,-1-1 839,-3-6 0,12 5 0,-3-5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35.966"/>
    </inkml:context>
    <inkml:brush xml:id="br0">
      <inkml:brushProperty name="width" value="0.08571" units="cm"/>
      <inkml:brushProperty name="height" value="0.08571" units="cm"/>
    </inkml:brush>
  </inkml:definitions>
  <inkml:trace contextRef="#ctx0" brushRef="#br0">306 44 7722,'-14'0'-835,"6"0"740,-5 0 164,5 0 0,-2 0-115,0 0 87,7 0 87,-3 6 0,6-2-45,0 5 0,0-4 297,0 5-299,0-7 1,0 5 99,0-3-27,0-3-83,0 4 1,0-4-117,0 3 0,1-4 209,4 4-244,-3-3 34,4-2 1,-6-2 16,0-3 0,2 2 29,3-7 1,-4 1 1,7-6 24,-3 0 9,-3 1-13,4-1-11,-6 1 0,-1 6-25,-4 3 1,2 3 85,-7 2 0,0 0 2,-4 0 1,-1 0-17,0 0 1,1 2 84,-1 3 1,-4 3-86,-1 6 0,1 1 9,4-1 1,1 1-45,-1 0 0,2-1 45,4 1 0,-4 4-117,3 1 0,3 4 60,3-5 1,-3 6-93,2-6 1,0 5 22,5-4 0,2-1 22,3-4 0,-2-1-2,7 1 1,0-2-5,4-3 1,1 1-44,-1-6 1,6 0 65,-1-5 0,7 0-76,-2 0 1,-1 0 1,1 0 0,1-2-10,4-3 0,0-3 26,0-6 0,-1-1-16,-4 0 0,7-4 37,-7 0 1,7-3-3,-7 3 0,4 1 95,1-6 0,-5 5-92,0-6 0,-6 6 133,2-6 0,-6 8-72,-4-3 14,3 4 11,-12 1 168,6 7-148,-7 2-28,-7 6 1,1 6-31,-4 4 0,-3-2 21,4 2 1,0 0-18,0 4 1,4 1 18,-5-1 0,5 1-2,-4-1 0,5 1-17,0 0 1,0-1 2,-1 1 0,4-1-11,-4 1 0,3 0-1,2-1 1,0 1-108,0-1 0,2-1 111,3-3 0,-2 3-105,7-3 0,-5-4 81,4-1 1,1-3-4,5-2 1,-1 0-7,1 0 0,-6 0 4,1 0 1,0-7-5,5-3 1,-3 2 3,-2-1 1,3-1 35,-3-5 1,-4 1-27,-1-1 1,-3 1 94,-2-1 0,5 0-46,0 1 1,-1-1 98,-4 1 0,0-1-75,0 0 0,0 1 17,0-1 0,5 1-48,0-1 0,2 1 6,-3-1 0,0 2-43,5 3 1,1-1 45,5 6 1,-6-1-22,1 1 1,0 3 12,4-3 0,1 4-7,0 1 1,-1 1-4,1 4 0,-1-2 2,1 7 1,-1 0 4,1 4 0,-2 1 3,-3 0 1,1 1-32,-6 3 1,5-3 25,-5 4 1,1-4-70,-1-1 1,-4 4 40,4 1 0,-3-1-10,-2-4 0,-2-1 21,-3 1 1,2-1-19,-6 1 29,-1-7 1,-5-2 6,1-6 0,4 0 0,0 0 0,5 0 8,-4 0 1,5-1-12,0-4 1,0-3 0,-1-7 0,4 1-2,-4-1 0,3 1 14,2-1 1,0 0 0,0 1 1,0-1-10,0 1 0,5-1 1,0 0 0,2 1 23,-3-1 0,0 2-22,5 4 0,-4-3 21,5 7 0,0-4 5,4 4 0,-4-2 1,0 3 1,-1 2 19,6-3 1,0 3 0,-1 2 0,-4 7 58,0 3-47,-1 3 0,6 6-72,-1 0 0,-5 1 41,-5-6 1,3 1-179,-2 0 1,4-1 5,-4 1 1,2-1-116,-2 1 0,-4 0 73,4-1 1,2-4-135,-3 0 0,3-7 87,-2 2 0,-2-4-27,7-1 0,-5 0 244,4 0 0,1-6 0,5-2 0,-1-7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36.283"/>
    </inkml:context>
    <inkml:brush xml:id="br0">
      <inkml:brushProperty name="width" value="0.08571" units="cm"/>
      <inkml:brushProperty name="height" value="0.08571" units="cm"/>
    </inkml:brush>
  </inkml:definitions>
  <inkml:trace contextRef="#ctx0" brushRef="#br0">233 38 7739,'-9'-10'-627,"-1"1"365,0-1 463,-4 2 0,1 8-163,3 10 1,-1 3-36,6 1 0,-5 2-3,5 4 0,-4-2 0,4 6 0,-5 0 146,5 5 1,-6-4-88,1-1 1,2 0 82,-2 5 0,5 1-85,-4-1 1,4 0-49,-5 0 1,7 0-25,-2 0 1,-1 5-127,1 0 1,-2-5 39,2-4 1,4-1-140,-4 5 1,3-1 17,2-4 0,0-3-145,0-6-45,0-1 412,0 1 0,0-7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7:13.6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 1,'-8'39,"-5"-5,12-26,-6-2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36.485"/>
    </inkml:context>
    <inkml:brush xml:id="br0">
      <inkml:brushProperty name="width" value="0.08571" units="cm"/>
      <inkml:brushProperty name="height" value="0.08571" units="cm"/>
    </inkml:brush>
  </inkml:definitions>
  <inkml:trace contextRef="#ctx0" brushRef="#br0">1 161 7739,'8'-29'0,"7"0"239,-1 0 0,2 1-122,9 4 1,1 9-235,8 10 1,3 4-17,7 1 0,-1 0-223,1 0 1,1 0 54,4 0 1,-4 0-64,4 0 1,-5 0 363,-6 0 0,5 0 0,-6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37.318"/>
    </inkml:context>
    <inkml:brush xml:id="br0">
      <inkml:brushProperty name="width" value="0.08571" units="cm"/>
      <inkml:brushProperty name="height" value="0.08571" units="cm"/>
    </inkml:brush>
  </inkml:definitions>
  <inkml:trace contextRef="#ctx0" brushRef="#br0">73 59 7703,'-14'0'642,"-1"0"0,1-2-442,-1-3-122,7 4 0,1-8-255,7 5 183,0 2 1,2-4-160,3 6 0,5-5-503,9 0 0,-1-2 656,6 2 0,1 4 0,4-6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37.735"/>
    </inkml:context>
    <inkml:brush xml:id="br0">
      <inkml:brushProperty name="width" value="0.08571" units="cm"/>
      <inkml:brushProperty name="height" value="0.08571" units="cm"/>
    </inkml:brush>
  </inkml:definitions>
  <inkml:trace contextRef="#ctx0" brushRef="#br0">146 73 7724,'-1'-13'85,"-4"4"1,2-4 433,-7 3-397,0 3 184,2-6-371,2 12 99,6-6 1,6 12-172,4 0 1,5 5 47,4-5 0,-1 4 24,6-4 1,-5 7 119,6-3 0,-3-1-62,3 2 1,2 0 24,-2 4 0,-3 3 1,3 2 1,-8 4 31,3 6 0,-6 6-10,-4 4 0,1 5-76,-6 5 1,-6 4-12,-9 10 0,-11 5-150,-8 10 0,-13-2-309,-12 7 1,23-42 0,-1 0 504,-1 3 0,-2 0 0,-6 6 0,-2 0 0,-2 2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09:41.86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8 73,'-8'-24,"8"5,2 19,11-7,-5 5,0-11,5 12,-5-6,6 7,1 0,6 0,-5 0,12 0,-5 0,6 0,6 7,-4-6,11 12,-5-11,7 11,0-11,6 11,2-12,6 6,1-7,-8 0,6 0,-5 0,0 0,-2 6,0-4,2 4,0-6,5 0,-6 0,1 0,5 0,-12 0,5 0,-6 0,0 0,0 7,-1-6,1 12,0-11,6 4,-5-6,12 0,-5 0,0 0,-8 0,-2 0,-12 7,6-6,0 12,-6-11,13 5,0-7,9 0,5 0,-4 0,-9 0,-2-7,-5 5,7-4,-7 6,-1 0,0 0,-6 0,19 0,-10 0,18 0,-12 0,12 0,-12 0,-1 0,-2 0,-11 0,4 0,-6 6,7-4,1 5,13-7,-4 0,11 0,-12 0,5 0,0 0,-4 0,10-7,-10 5,4-4,-6 6,-1 6,-5-4,-3 5,1-7,-5 6,4-4,1 4,-5-6,11 0,-5 0,0-6,5 4,2-11,2 11,4-11,-13 12,-1-12,-20 18,-16 9,-16 17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09:57.478"/>
    </inkml:context>
    <inkml:brush xml:id="br0">
      <inkml:brushProperty name="width" value="0.08571" units="cm"/>
      <inkml:brushProperty name="height" value="0.08571" units="cm"/>
      <inkml:brushProperty name="color" value="#F6630D"/>
    </inkml:brush>
  </inkml:definitions>
  <inkml:trace contextRef="#ctx0" brushRef="#br0">1 117 6970,'0'-8'-365,"0"1"0,2 3 274,2-1 80,-2 0 0,5 3-32,-7-3 25,6 4 5,2-12 0,7 10-79,-1-7 75,1 7 1,-1-9-33,1 7 0,-2-1 43,-3 1 4,3 4 1,-5-6 61,6 7 15,-6 0-8,5 0 0,-9 0 90,5 0-58,-5 0-18,2 0-67,-6 0 1,2 0-12,3 0-3,-4 0-25,6 0-188,-7 0 185,0 0 0,-7-6 0,-1-3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0:00.114"/>
    </inkml:context>
    <inkml:brush xml:id="br0">
      <inkml:brushProperty name="width" value="0.08571" units="cm"/>
      <inkml:brushProperty name="height" value="0.08571" units="cm"/>
      <inkml:brushProperty name="color" value="#F6630D"/>
    </inkml:brush>
  </inkml:definitions>
  <inkml:trace contextRef="#ctx0" brushRef="#br0">44 102 7659,'-7'8'-342,"4"0"-127,-7-3 0,6-3 454,-6 3 333,7-4-32,-4-1-190,7 7-53,0-6 0,2 6 106,3-7 1,-2 0 14,7 0 1,-6-2-85,6-3 1,0 4 64,4-4 1,-4 3-14,0 2-64,0-6 0,4 4 63,1-3-65,-1 4 1,1-1-19,0-3 1,-1 4-10,1-4 0,-6 3 23,1 2 0,0-5-8,4 0 1,1 0 15,0 5 0,1-4-40,3-1 0,-3-2-2,4 2 0,1 4-32,-2-4 1,6-2-8,-6 3 0,2-1 26,-1 5 1,1-5-14,3 0 0,-1 0-62,-4 5 0,-1 0 67,6 0 1,-6-5 36,1 0 0,-1 1-14,2 4 1,-4 0 9,3 0 1,-3 0-19,-1 0 1,5-5 7,-1 0 0,0 0-3,-4 5-14,0 0 0,-1 0-14,1 0 0,-1 5 21,1 0 1,-1 1-58,1-1 0,0-3 10,-1 3 0,1-2-7,-1 2 0,1-4 26,-1 4 0,1 2-4,0-3 0,4 3 9,0-2 0,1-4 0,-5 4 1,-1 2 75,1-2 0,-1 1-73,1-1 0,-1-2 22,1 7 1,1-5-13,4 5 0,-3-7 4,8 2 0,-7 1-12,1-1 0,2 5-1,-2-5 1,6 1-4,-6-1 1,5-4-5,-4 4 0,1 2-7,-2-2 0,-2 4 12,2-4 1,2 5 19,-1-5 0,-1 6-3,-4-1 0,-1-2 3,1 2 1,-1-5 0,1 4 1,-1 1 7,1 5 1,0-2-18,-1-4 1,-1 4-1,-3-3 1,3 1-26,-3-1 0,6 3 27,-2-3 0,4-2-3,-8 1 0,6 1 16,-1 5 1,7-6 1,-7 1 0,3 0-16,-4 5 0,1-6 4,-1 1 1,1 0-4,0 4 0,-1-1 2,1-3 0,-1 3-29,1-3 1,4 3 28,1 1 0,-4-1-30,-1-3 0,-9 3 4,9-4 0,-1 4 4,1 2 0,3 0 23,-9-1 1,4 1 2,2-1 1,-5 6 9,-1-1 1,1 1 3,5-6 1,-6 1-6,1-1 1,-2 6-12,2-1 0,3 1-28,-4-6 0,0 1 12,0-1 1,1 6-6,5-1 1,-1 1-1,1-6 1,-6 1-6,1-1 0,0 1 4,4 0 1,1-1-4,0 1 0,-6 1 5,1 3 1,0-2 2,4 2 0,1-3 10,0-1 0,-6 1-2,1 3 1,0-1 1,4 7 0,1-8-3,-1 3 1,-4 1 0,0-2 1,0 6-9,4-6 1,-4 5-1,0-4 1,-6 4-3,6-4 1,-5 4 4,5-5 1,-5 6 15,4-6 1,-4 7-9,5-2 0,-7-1 2,2 1 1,1-4 10,-1 4 1,5-5 4,-5 6 1,1-3-7,-1 3 0,-3 1 2,3-7 1,1 5 23,-1-4 1,5 6-29,-5-2 1,0-1 17,-5 1 1,4-5-39,1 6 0,2-3-3,-2 3 0,-2 0 1,7-5 0,-6 6-5,6-2 1,-5-3 9,5-1 0,-5 1-5,4-2 0,-4 2-20,5-1 1,-5-4 21,4 3 0,-4-1-11,5 2 0,-5-4 7,5 3 1,-2-1 2,1 1 0,-1-1 0,-3 7 0,-1-6 0,5 5 0,-5-4 0,0 4 0,3-5 0,-2 6 0,4-6 0,-4 5 0,5-6 0,-5 2 0,1 1 2,-1-2 1,-2 2-3,7-1 0,-5-4 0,5 3 0,-5 2 0,4-1 0,-5 1 0,0-2 1,3-3 3,-2 4 1,4 1 0,-4-2 1,0 7-7,-5-1 1,5-4 1,0-2 1,0 4-2,-5 1 0,0-1 12,0 1 1,1-1 0,4 1 1,-3 4 15,3-4 1,-4 2 3,-1-2 1,0 2-30,0-7 1,0 6 8,0-6 1,0 7-25,0-2 0,2-1 23,3 1 1,-4 1-27,4 4 0,-3-2 21,-2-2 1,0 2-4,0-3 0,0 4 4,0 1 1,0 0 5,0 0 0,0-1-5,0-4 1,0 4 3,0-4 0,0 2 28,0-2 1,2 4-30,2-4 0,-2-1 19,3 1 1,-3-4-32,-2 4 1,1-5-2,4 6 0,-3-6-2,2 5 1,0-1-4,1 1 0,-4 4 6,4-4 1,-3-1-2,-2 1 0,1 0-15,4 6 0,-3-3 13,3-3 1,-4 4 2,-1-4 0,0 2 17,0-2 0,0 2 4,0-6 0,0 4-17,0-4 0,2 5 1,3 0 0,-4-4-3,4-2 0,-2 2-1,2-1 1,-3 4-3,3-5 0,1 1 7,-1-6 0,0 6-16,-5-1 0,0 6 7,0-6 1,5 5-2,0-4 1,0 4 2,-5-4 1,0 5-1,0 0 1,0-3 0,0 3 0,0-6 0,0 5 0,0-1 0,0 1 0,-5 2 0,0-6 0,0 4 0,5-4 0,0 4 0,0-5 0,0 6 0,0-6 0,-2 2 0,-2-2 0,2-1 0,-3 7 0,3-8-17,2 3 1,0 1-2,0-2 0,0 6 17,0-6 1,0 5-5,0-4 1,0 1 7,0-2 0,0-2-5,0 2 0,0-3-1,0-1 1,0 1 2,0 3 1,0-2 2,0 2 1,0-1 1,0 1 0,0-3-4,0 4 1,0-2-9,0 1 0,0-3 6,0 4 0,-4-2 1,-1 1 1,-2-3-2,2 4 1,4-4 0,-4-2 0,-2 1-1,3 0 1,-6-1 0,5 1 0,-2-2 1,3-4 1,2 4-3,-3-3 1,-1 3 1,1 2 0,-2-1-1,2 1 0,2-6-3,-6 1 0,5 0 3,-1 5 0,-1-1-1,1 1 1,0-1 0,5 1 0,-5-5 0,0-1 0,1 1 0,4 5 0,-2-6 1,-3 1-1,4 0 0,-6 4 1,7 1 0,-5-1 34,0 1 0,0-5 4,5-1 1,-4-4-26,-1 5-4,0 0 0,3 3-8,-3-4 0,4 4-1,-4-3 1,2-2-15,-2 2 1,3-5 29,-3 4-26,4-5 8,1 9 0,0-10-7,0 7 61,-7-7-22,6 10 0,-6-10 7,7 7 0,-5-5 51,0 4-63,1-5-5,4 9 0,-2-10-58,-3 7 53,3-7-4,-4 3-13,6 1-4,0-6 19,0 6 1,-2-2 24,-2 0 3,2-1-18,-5 3 56,7-5-38,0 10 6,-6-10 21,4 11 2,-4-11-32,6 4 1,-2-1 46,-3 0-73,4 0 51,-6-5 123,7 6-43,0-4 191,0 4-99,0-6 24,-6 0-9,4 0-80,-4 0-75,6 0-783,0 0 1,0 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0:30.214"/>
    </inkml:context>
    <inkml:brush xml:id="br0">
      <inkml:brushProperty name="width" value="0.08571" units="cm"/>
      <inkml:brushProperty name="height" value="0.08571" units="cm"/>
      <inkml:brushProperty name="color" value="#F6630D"/>
    </inkml:brush>
  </inkml:definitions>
  <inkml:trace contextRef="#ctx0" brushRef="#br0">15 1 6218,'-15'0'0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0:31.814"/>
    </inkml:context>
    <inkml:brush xml:id="br0">
      <inkml:brushProperty name="width" value="0.08571" units="cm"/>
      <inkml:brushProperty name="height" value="0.08571" units="cm"/>
      <inkml:brushProperty name="color" value="#F6630D"/>
    </inkml:brush>
  </inkml:definitions>
  <inkml:trace contextRef="#ctx0" brushRef="#br0">220 44 8230,'-9'0'-1167,"3"0"1,4 5 1055,-3 0 148,4 0 7,-6-5-18,7 0 0,-6 0 1,4 0-13,-4 0 0,4 0 11,-3 0 5,4 0-13,-6 0 0,6 0 46,-4 0-29,3 0 0,-6 0 9,3 0 0,4-2 50,-4-3 188,-3 4-205,6-6 154,-11 7-173,5 0 1,-2-2 135,0-2 0,6 2 70,-6-3 33,7 4-129,-10 1 1,9-5 183,-5 0 22,6 0 23,-10 5-210,11 0 1,-9-2 119,6-3-82,0 4-58,5-6-262,0 7 548,0 0-321,6 0-57,2 0 0,7 0-8,0 0 1,-6 0 81,1 0-99,0 0 1,4 0-10,1 0 0,-5 0 68,-1 0 1,-4 0 15,5 0 72,0 7-119,4-6 1,1 8 6,-1-5-66,1-2 1,0 6 20,-1-3-28,1-3 0,-1 6-11,1-3 0,-5-4 36,-1 4 0,-1-2-6,2 2 1,3-3 53,-3 3 0,-2-2-17,2 2 95,-1-4-119,6 6 0,-5-6 71,-1 4-89,1-3 1,0 4-3,-1-6 1,-5 2 15,1 3-1,3-3 0,-5 4 8,7-6 0,-5 0-31,4 0 0,-4 2 5,5 2-31,-7-2-3,10 5 0,-5-1-14,0-4-25,5 4 54,-11-6 1,6 0-50,-3 0 1,-4 2 36,4 3-34,-3-4-18,-2 6 1,1-7-82,4 0-20,-3 0-26,4 6-244,1-4 317,-5 4 0,6-6-424,-4 0 358,-2 0 1,6 0-680,-3 0-22,-3 7 480,4-6 1,-1 8-445,0-5-242,0-2 683,-5 11 0,0-10 407,0 7 0,0 0 0,-7 4 0,-1 1 0,-6-1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0:32.648"/>
    </inkml:context>
    <inkml:brush xml:id="br0">
      <inkml:brushProperty name="width" value="0.08571" units="cm"/>
      <inkml:brushProperty name="height" value="0.08571" units="cm"/>
      <inkml:brushProperty name="color" value="#F6630D"/>
    </inkml:brush>
  </inkml:definitions>
  <inkml:trace contextRef="#ctx0" brushRef="#br0">117 30 8084,'-14'-6'0,"-1"4"-725,1-3 0,1 2 542,3-2 0,-3 3 857,3-2-495,4 2-2,-1 2 5,1 0 0,4 2 64,-3 2-178,4-2 1,1 11 59,0-3 0,0-2-50,0 2 1,0-1 6,0 6 1,0-1-13,0 1 1,5 0-6,0-1 1,-1-3-2,-4 4 0,5-4-31,0 9 0,0-4 40,-5-1 1,2-1-81,2 1 0,-2 4 19,3 1 1,-3-1-10,-2-4 1,0-1 22,0 1 1,0-1-15,0 1 0,4 0 14,1-1-18,0 7 1,-5 0-57,0 4 0,2-4 62,3-7 0,-4 1-32,4-1 1,-3 1 29,-2-1 0,1 1 18,4 0 1,-3-1 2,3 1 0,-4-1 1,-1 1 1,0 0-11,0-1 0,0 2 11,0 4 1,0-4-35,0 3 1,0-2 23,0-3 0,0 1-53,0-1 0,0 1 44,0-1 0,0-4-91,0 0 129,0 0-8,0 4 98,0 1 25,0-7 117,0-2-204,0-6 1561,0 0-1727,0-6 199,0 4-41,0-4 7,0 6-104,0 0 52,-6 0 1,4-2-56,-3-3 85,4 4 9,1-6-41,0 7-14,0 0-3,-7 0-4,6 0 1,-6-1-156,7-4 1,-1 3 52,-4-3-1171,3 4-390,-4 1 1654,6 0 0,0 0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12:20.49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58 30,'-24'-8,"-2"-5,25 11,-6-5,20 27,-3-15,24 14,-10-19,25 0,-4 0,13 0,7-6,-2 4,0-3,-11 4,-13 1,0 5,5-1,0 8,9-4,0 6,6-6,-11-3,6 2,-6-2,7 0,-3-5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8:03.81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118 234,'-39'8,"5"-2,26-6,40-26,-9 20,25-27,-27 32,0-12,-4 11,4-11,-7 5,1-6,-1-1,-6 0,-1-6,-7 5,0-5,-7 6,-7 1,-15 6,-2 1,-11 7,11 7,-5 1,7 6,7 8,1 0,12 7,3 1,6-8,0-7,6 4,3-9,5 4,7 6,2-10,6 4,0-1,-6-11,-9 11,6-12,-10 12,11-11,-7 11,-6-5,5 7,-11 6,4 1,-6 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12:21.58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45 29,'-25'-8,"6"2,19 6,32 0,-17 0,25 0,-25 0,-7 0,5 0,-5 0,7 0,-1 0,1 0,-1 0,7 0,2 0,6 0,7 0,8 0,1-2,4-3,-11 4,11-6,3 7,14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3:05.781"/>
    </inkml:context>
    <inkml:brush xml:id="br0">
      <inkml:brushProperty name="width" value="0.08571" units="cm"/>
      <inkml:brushProperty name="height" value="0.08571" units="cm"/>
    </inkml:brush>
  </inkml:definitions>
  <inkml:trace contextRef="#ctx0" brushRef="#br0">263 205 7628,'-15'0'0,"1"0"-259,-1 0 1,-4 0-21,-1 0 258,1 0 1,4 0 82,1 0 0,-2 0 371,-4 0-202,4-6 0,-5 2-116,6-5 0,6 4 362,-1-5-193,7 0-78,-4-4 0,6 1-54,-4 3 0,3 2 346,-3 3-122,4 3-181,1-4 1,1 6-145,4 0 61,-3 0 0,4-2-86,-6-3 1,7 4 53,2-4 1,0 3-15,0 2 1,1-6 21,5-4 0,1 4-3,3 1 1,-1-2 59,6 3 1,-4-6 12,4 5 1,-5 0-161,6 5 0,-6 0 126,6 0 0,-1 0-203,5 0 1,-2 2 98,-2 3 0,4-2-117,0 7 1,0-6 11,5 6 1,-3-7 42,-2 2 1,0-3 34,1-2 0,4 0 7,0 0 0,-2 0 50,-8 0 0,4 0-50,-4 0 0,2 0 41,-2 0 0,-1 0-11,-4 0 0,-2 0-33,2 0 1,2 1-28,-1 4 1,-1-3-118,-4 3 0,4-4 86,0-1 0,2 0-140,-1 0 1,-4 0-8,4 0 1,1-1 65,-2-4 0,5-2-40,-4-2 1,-1-3 66,-4 8 0,-6-6-152,1 5 0,-2-2-271,2 3-248,3 2 78,-11-5-245,4 7 327,-6 0 626,0 0 0,-6-6 0,-2-2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3:06.125"/>
    </inkml:context>
    <inkml:brush xml:id="br0">
      <inkml:brushProperty name="width" value="0.08571" units="cm"/>
      <inkml:brushProperty name="height" value="0.08571" units="cm"/>
    </inkml:brush>
  </inkml:definitions>
  <inkml:trace contextRef="#ctx0" brushRef="#br0">321 15 7715,'-14'-6'-556,"-1"4"347,0-3 1,6 4 728,-1 1 1,5 0-5,-5 0-423,7 0-93,-3 0 0,12 5-9,4 0 0,8 4 24,1-4 1,2 2-8,-1-3 0,1-2 72,3 3 1,3-2-44,-2 2 1,1-3 126,-2 3 1,2 1-87,-7-1 0,6 5 152,-6-6 1,2 8 12,-1-2 1,-4-2-72,3 1 0,-3 1-89,-1 5 1,0-1-89,-1 1 0,-4-1-7,0 1 1,-6-4 107,6 4 0,-7-4-196,2 9 0,-11 2-71,-9 3 1,-7 5-69,-13 9 0,-10 2-67,-13 12 1,-9 6-139,29-28 1,-1 1-1,-5 3 1,-1 1 443,-6 1 0,0-1 0,-3 0 0,-1 1 0,-3 2 0,-1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8:44.524"/>
    </inkml:context>
    <inkml:brush xml:id="br0">
      <inkml:brushProperty name="width" value="0.08571" units="cm"/>
      <inkml:brushProperty name="height" value="0.08571" units="cm"/>
    </inkml:brush>
  </inkml:definitions>
  <inkml:trace contextRef="#ctx0" brushRef="#br0">379 190 7919,'-5'-20'-256,"0"1"171,0-7 1097,-1 10-626,4-5 1,-4 6-94,6 1 0,0 4-20,0 0 1,0 5 306,0-4-44,6 5 114,-4-9-259,4 12 0,-6-6-435,0 7 200,0 0-62,0 7 1,0 1-25,0 7 0,-1-1-68,-4 1 1,2-1 82,-7 1 0,5 4-23,-5 1 1,2-1 62,-1-4 0,-4 1 22,3 3 1,-3-2-94,-2 2 1,1 2 55,-1-2 0,1 7-179,-1-1 0,1-3 43,-1 3 0,-4-6 43,-1 5 0,1-4-3,4 4 1,1-6-20,-1 1 1,0-2 18,1-3 0,1-4-8,3 0 0,2-7-89,3 2 109,4-4 1,-6 1-249,7 3 223,0-4-20,0 6 49,0-7-17,7 0 0,-4 0 24,6 0 1,-4 0 7,5 0 1,-5 5-39,5 0 0,-2 1 8,1-1 0,4-3-69,-3 2 1,-2 0-16,2 1 0,0-4-131,4 4 1,1 1 78,-1-1 1,6 0-92,-1-5 1,1 0 24,-6 0 1,6 2-162,-1 3 1,1-4-60,-6 4 0,1-3-283,-1-2 244,7 0 0,-4 5 26,2-1 0,-4 3 59,-6-2 0,4-2 108,-3 7 0,-4-5-392,-1 4 318,3 1 1,-1 5 107,3-1 1,-2-1 218,-3-3 0,-4 3 0,6-5 0,-7 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8:44.849"/>
    </inkml:context>
    <inkml:brush xml:id="br0">
      <inkml:brushProperty name="width" value="0.08571" units="cm"/>
      <inkml:brushProperty name="height" value="0.08571" units="cm"/>
    </inkml:brush>
  </inkml:definitions>
  <inkml:trace contextRef="#ctx0" brushRef="#br0">88 74 7937,'-20'-15'77,"1"1"-77,-1 5 559,6-3-172,6 10-231,1-5 4,14 7 1,2 0 134,11 0 0,-2 0-3,6 0 1,0-1-93,5-4 0,2 3-445,3-3 0,2 4 196,3 1 1,3 0-515,-3 0 0,4 0 104,6 0 459,-4 6 0,12 9 0,-5 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8:48.011"/>
    </inkml:context>
    <inkml:brush xml:id="br0">
      <inkml:brushProperty name="width" value="0.08571" units="cm"/>
      <inkml:brushProperty name="height" value="0.08571" units="cm"/>
    </inkml:brush>
  </inkml:definitions>
  <inkml:trace contextRef="#ctx0" brushRef="#br0">117 44 8061,'-15'-1'0,"1"-4"0,-1-5-160,7 3 214,-5 1 116,5 6 0,-5-2-69,3-2 0,2 2 217,3-3 15,4 3-231,-6 2 168,7 0-62,0 0-267,7 7 0,1-5 64,6 2 1,6-2-126,-1-2 0,7 5 102,-2 0 0,4 0-167,1-5 0,5 0-36,0 0 1,6-2 65,-1-3 1,-1 3-85,0-2 0,0 0 20,1 0 1,1 2 2,-6-3 0,0 3 14,-5 2 1,-6 0-105,-4 0 1,-2 0 305,-3 0 0,-6 0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8:48.499"/>
    </inkml:context>
    <inkml:brush xml:id="br0">
      <inkml:brushProperty name="width" value="0.08571" units="cm"/>
      <inkml:brushProperty name="height" value="0.08571" units="cm"/>
    </inkml:brush>
  </inkml:definitions>
  <inkml:trace contextRef="#ctx0" brushRef="#br0">101 30 7833,'-14'-8'-213,"4"1"365,0 7-2,7-6-290,-4 4 147,7-4 0,2 11 259,3 0-160,-4 6 0,12-8 5,-3 7 1,-2-2-30,2 2 0,0 1-108,4-6 1,-4 5 48,0-5 0,-2 1 12,1-1 1,3-2-110,-7 7 197,6-7-98,-9 10-40,11-5 0,-12 2-3,4 0 0,-10-2-58,-4 1 25,-4 4 1,-7-6 7,1 3 1,-1 2-15,6-2 0,-1-3 10,1-2 0,4 1 26,0-1 0,0 1 32,-4-1 0,4-3-31,0 3 12,7-4 0,-5-1 69,3 0-19,4 0 1,-4 0 17,10 0 1,-2 5 11,6 0 0,1 0-42,5-5 1,4 0-5,1 0 1,6 0 19,-2 0 1,3 0-24,3 0 0,5 0 4,4 0 0,-2-5-6,2 0 0,0 0-9,5 5 1,-5 0-27,0 0 1,-2 0-5,2 0 0,-4 5-219,-6 0 0,-1 6 74,-4-1 1,-1 3-616,-4 2 778,-9 6 0,10 1 0,-12 8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8:54.812"/>
    </inkml:context>
    <inkml:brush xml:id="br0">
      <inkml:brushProperty name="width" value="0.08571" units="cm"/>
      <inkml:brushProperty name="height" value="0.08571" units="cm"/>
    </inkml:brush>
  </inkml:definitions>
  <inkml:trace contextRef="#ctx0" brushRef="#br0">59 146 8099,'-8'-6'-1282,"-1"4"1107,5-3 0,2 2 456,-3-2 5,-3 3-37,6-4 1,-4 4 30,6-3 1,-2 4 140,-3-4-299,4 3 1,-6 1 178,7-4-364,0 3 0,0-4 120,0 6 1,2 0 1,3 0 1,3 0-127,7 0 1,1 0 8,3 0 1,4 0 46,6 0 0,2-5-58,3 0 0,3 0 88,7 5 1,1-5-53,4 0 1,1-1 20,3 1 0,2 2-6,-6-7 1,4 7-45,-4-2 1,5-1-8,-6 1 1,-1 0-11,-8 5 0,1-5 56,-6 0 0,5 0-184,-5 5 0,-4 0-18,-6 0-319,-6 0 115,3 0-110,-13 0 434,-2 0 0,-14 5 105,-6 0 0,-7 6 0,-9-3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18:55.371"/>
    </inkml:context>
    <inkml:brush xml:id="br0">
      <inkml:brushProperty name="width" value="0.08571" units="cm"/>
      <inkml:brushProperty name="height" value="0.08571" units="cm"/>
    </inkml:brush>
  </inkml:definitions>
  <inkml:trace contextRef="#ctx0" brushRef="#br0">335 1 8140,'-14'0'-475,"-1"0"0,6 0 257,-1 0 0,0 0 534,-4 0 3,5 0-65,-3 0-130,10 0 0,-3 0-1,10 0 1,3 0 53,7 0 1,6 0-63,3 0 1,3 0-193,3 0 0,0 0 47,4 0 1,-3 5 35,3-1 1,-3 1-3,-2-5 1,0 2-11,0 3 1,1-4-35,-1 4 1,-2 2-20,-2-2 1,-4 4 10,-7-4 1,-6 7 50,-3-3 1,-3 4-24,-2 2 0,-7-1-9,-2 1 1,-12 1-6,-9 4 0,0-3-13,-9 8 1,5-8-5,-5 3 1,-2-2 49,-7 1 0,2-3 3,-2 4 1,2 1 17,3-2 1,-6 1-37,1-6 1,4 1 64,5-1 0,8 1-53,2 0 1,3-6 137,12 1 1,2-5-115,12 5-3,0-7 0,2 8 59,3-6 0,9 0 114,11-5 1,4 5-57,5 0 0,3 0-75,7-5 0,-1 0 11,1 0 0,1 0-6,4 0 0,3 0-2,6 0 1,1 0-61,-1 0 1,0 0-4,0 0 0,6-2-16,-1-3 1,-2 3-176,-7-2 0,3 0-180,-4-1 1,0 4 152,-4-4 0,0 3-291,-11 2 0,-2 0 510,-2 0 0,3 7 0,1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3:21.12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1487 392,'-15'-24,"7"-2,2 24,-1-4,6-7,-6 3,7-5,0 3,-6 3,4-5,-4-1,-1 1,-7-7,-9 4,-6-4,-7 0,-1 5,-7-5,1 7,-1-1,-6 7,4-5,2 11,2-4,12 6,-6 6,-6 2,-4 7,1 0,3-1,13 1,-13-1,-4 7,-12-5,11 6,3-8,10 1,-1-7,6 5,-20 1,15 3,-15 4,7 0,10 1,-10 1,13 5,6-12,2 5,6-7,7 1,2 0,6-1,-7 1,6 6,-6-5,7 5,7 7,-6-11,12 17,-5-4,0-6,5 10,-5-18,1 5,10 7,4-4,7 5,0-8,-3-13,2 12,2-17,-2 10,5-7,-9-4,10 11,-6-11,0 4,14-6,-11 0,17 6,-7-4,6 3,-4-3,-5-2,-7 0,10 0,-11 0,24 0,-21 0,15-7,-20 5,0-4,13 0,-3 4,-2-11,10 11,-21-11,29 12,-29-6,8 1,-13 4,-4-4,4-1,-7 6,1-12,6 5,1-14,1 6,-2-11,-6 4,-7 7,-2-4,-6 6,7-2,-6-5,6 6,-1-6,3-2,-1 1,5-6,-12 12,12-12,-11-1,4 5,-6-10,0 5,-6-2,-2 2,-7-5,-12 9,2-17,-17 12,18 0,-5 13,9 2,-2 4,-1-4,-5-4,-1 3,-2-7,-4 2,6 6,-2 2,-3 4,-5-3,-10 7,-4 2,-10 8,-10 10,-8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8:26.447"/>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117 1,'-24'8,"-2"-2,18-6,0 0,-5 7,5-6,0 12,-5-11,11 11,-5-5,14 6,1-6,13-1,-5-7,5 0,-6 0,0 0,-1 0,1 0,-1 0,-6 0,5 6,-5-4,13 5,-4-7,4 0,-7 0,1 0,-1-7,1 5,0-11,-1 12,1-6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3:45.94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30 125,'-9'-24,"3"4,0 20,-3 0,27 20,-11-16,33 22,-17-18,0 0,4-1,2-1,-4-4,22 5,-9-7,14 0,5-7,-12-1,5-7,1 1,-6-1,5 7,-12-5,4 5,-12-7,0 7,-9 2,-7-1,-6 6,5-6,-5 1,7 4,-7-4,5 6,-5 0,7 0,-7-7,5 6,-5-6,6 7,1-6,0 4,6 2,-5 15,5 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1.022"/>
    </inkml:context>
    <inkml:brush xml:id="br0">
      <inkml:brushProperty name="width" value="0.08571" units="cm"/>
      <inkml:brushProperty name="height" value="0.08571" units="cm"/>
    </inkml:brush>
  </inkml:definitions>
  <inkml:trace contextRef="#ctx0" brushRef="#br0">73 161 7587,'-14'0'-722,"-1"0"0,5 0 722,1 0 0,5 0-386,-2 0 386,6 0 512,0 0-333,-6 0 0,4-2 341,-3-3 86,3 3-249,2-11 0,0 5-74,0-6 0,0 4 92,0 0 1,0 6 15,0-6-166,0 7 1,0-6-8,0 5 72,0 2-136,0-5-32,0 7 1,0 2-21,0 3 1,0-2-3,0 7 1,5 0-82,0 4 1,2 1-16,-3-1 0,0 1 106,5 0 1,-5-1-88,1 1 1,1-1 28,-1 1 0,5-1-130,-6 1 1,6 0 75,-5-1 0,2 1-137,-3-1 1,3-4 84,3 0 0,-2-2-152,-3 2 0,-2 1-215,6-6 322,-5 6 1,4-9 107,-3 3-155,-4-4 180,6-1 0,-6-6-61,4-4 1,-3-3 94,3-2 0,-4 1-44,-1-1 1,0-1 16,0-3 0,5 1-8,0-6 1,0 4-26,-5-4 1,2 6-15,2-1 1,-2-4 3,3-1 1,1 3-4,-1 1 5,0 4 0,-3 3-1,3 3-21,-4-3-3,6 12 61,-7-6-39,6 14 1,-4 1 139,3 6-65,-4 1 1,4-1 8,0 1 1,5 0-44,-5-1 1,1 1 4,-1-1 1,-2 1-47,7 0 0,-5-3-1,4-2 0,0 3-34,0-3 0,3 3 64,-8 1 1,6-4-132,-5 0 0,5-5 91,-5 4 1,1-5-22,-1 1 15,-3-4 26,10-1-1,-10 0 0,5-1 4,-7-4 1,0 1-55,0-5 1,0-1 42,0-5 0,0 6-75,0-1 1,0 0 16,0-4 0,0-1-126,0 1 1,0-1 75,0 0 1,0 1-155,0-1 0,0 1 110,0-1 1,1 5-149,4 1 0,-3-1-359,3-5 404,3 7 0,0-3-84,6 6 1,-4 0 50,0 5 1,-1 0 24,6 0 1,4 0 264,1 0 0,-1 0 0,2 7 0,2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1.297"/>
    </inkml:context>
    <inkml:brush xml:id="br0">
      <inkml:brushProperty name="width" value="0.08571" units="cm"/>
      <inkml:brushProperty name="height" value="0.08571" units="cm"/>
    </inkml:brush>
  </inkml:definitions>
  <inkml:trace contextRef="#ctx0" brushRef="#br0">131 0 7783,'-19'0'0,"0"0"-492,1 0 289,2 0 634,1 0-48,7 0-155,-5 0 188,5 0 1,0 0-223,1 0 39,7 0-195,0 0 1,7 0-194,2 0 0,0 0 52,0 0 1,3 0-177,7 0 1,-3 0-278,4 0 1,-4 0 251,-2 0 1,3 0-257,2 0 560,-3 0 0,5 7 0,-6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1.474"/>
    </inkml:context>
    <inkml:brush xml:id="br0">
      <inkml:brushProperty name="width" value="0.08571" units="cm"/>
      <inkml:brushProperty name="height" value="0.08571" units="cm"/>
    </inkml:brush>
  </inkml:definitions>
  <inkml:trace contextRef="#ctx0" brushRef="#br0">59 29 7880,'-14'0'-476,"-1"0"615,0 0 55,7 0 3,2 0 29,6 0-42,0 0-109,6 0 1,2 0-283,7 0 0,0 0-46,-1 0 1,2-1-67,4-4 1,-2 3 142,6-3 1,-5 4 175,6 1 0,-1-7 0,5-1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1.889"/>
    </inkml:context>
    <inkml:brush xml:id="br0">
      <inkml:brushProperty name="width" value="0.08571" units="cm"/>
      <inkml:brushProperty name="height" value="0.08571" units="cm"/>
    </inkml:brush>
  </inkml:definitions>
  <inkml:trace contextRef="#ctx0" brushRef="#br0">234 58 7880,'-15'0'0,"0"-4"-100,1-1 1,4 0-368,0 5 613,1-7 122,-6 6 0,5-7 189,1 3-192,5 3-276,-2-4 51,6-1 1,2 6-138,2-4 0,0 3 130,5 2 0,-4 0-129,5 0 0,0 0 119,4 0-126,1 0 0,-1 0 8,1 0 87,0 0 1,-1 0 33,1 0 1,-6 5 8,1 0-15,-7 6 1,4-3 6,-7 7 0,0-1 5,0 1 1,-7 1-16,-2 4 1,-6-2-4,-4 6 0,-4-2 127,-6 3 1,5 1-110,-1-7 0,1 5 100,-5-4 1,6-1-91,4-4 0,3-5 60,1-1-78,7-5-11,1 2 1,14-6 52,3 0 1,11-5-14,8 0 1,6-6-195,9 1 1,6-3-15,4-1 155,2-1 0,9 1 0,2-1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3.205"/>
    </inkml:context>
    <inkml:brush xml:id="br0">
      <inkml:brushProperty name="width" value="0.08571" units="cm"/>
      <inkml:brushProperty name="height" value="0.08571" units="cm"/>
    </inkml:brush>
  </inkml:definitions>
  <inkml:trace contextRef="#ctx0" brushRef="#br0">59 74 7904,'-10'-7'-138,"1"-2"0,4 0-173,-5 0 0,5 4 530,-4-5-116,5 7-87,-2-10 199,6 11 218,0-4-329,0 6-42,0 0 0,1 5-128,4 0 0,-1 4 136,5-4 0,-5 6-108,0-1 0,3-2 51,-2 2 1,4 0-41,-4 4 0,5-4 1,-5 0 1,5-1-20,-6 6 1,6-5 3,-5-1 1,2 1-8,-3 5 0,0-6-12,5 1 0,-4-2 45,5 2 0,-5 1 30,5-6-33,-7 7 1,5-9 50,-3 7-18,-4-7 11,12 3-19,-11-6 1,6-6 9,-3-4 1,-4 2-11,4-2 0,-3 0-3,-2-4 1,5-1-10,0 1 1,0-1 7,-5 1 0,0 4-13,0 0 26,6 0 0,-4-4 17,2-1-28,-2 7 3,-2-5-104,0 12 97,0-6 0,0 9 23,0 3 1,0-2-25,0 7 0,0-1 45,0 6 1,0-1-31,0 1 0,2 0 1,3-1 1,-4 1-11,4-1 0,2 1 3,-3-1 0,3 1 1,-2 0 1,-4-6-6,4 1 0,2-5 5,-2 5 0,1-7 7,-1 2 148,-3-4-121,10-1 1,-8-1 4,5-4 1,-5-3-8,1-7 1,-2 1 6,2-1 1,-4 0-49,4 1 1,-3-1-2,-2 1 1,5-1-106,-1 1 0,1 4 119,-5 0 0,2 2-304,3-2 1,-4-3-345,4 4-13,3 2 147,0 1 500,7 6 0,0 0 0,-1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3.464"/>
    </inkml:context>
    <inkml:brush xml:id="br0">
      <inkml:brushProperty name="width" value="0.08571" units="cm"/>
      <inkml:brushProperty name="height" value="0.08571" units="cm"/>
    </inkml:brush>
  </inkml:definitions>
  <inkml:trace contextRef="#ctx0" brushRef="#br0">59 30 7904,'-9'-6'-279,"-4"4"-307,4-3 564,2 3 1,-1 2 415,3 0 212,4-6-231,-6 4-233,7-4-9,0 6-255,7 0 140,1 0 0,6 0-187,1 0 1,0 0-23,-1 0 0,1 0 132,-1 0 1,1 0-323,-1 0 0,6 0-33,-1 0 414,1 0 0,-6 6 0,1 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3.918"/>
    </inkml:context>
    <inkml:brush xml:id="br0">
      <inkml:brushProperty name="width" value="0.08571" units="cm"/>
      <inkml:brushProperty name="height" value="0.08571" units="cm"/>
    </inkml:brush>
  </inkml:definitions>
  <inkml:trace contextRef="#ctx0" brushRef="#br0">59 59 7904,'-14'0'0,"-1"0"-413,7-6 0,0 4 315,3-3 1,3 2 585,-2-2-337,2 3 0,4-4 119,2 6-234,5-7 0,5 6-8,1-4 0,1 3-237,3 2 0,-1-4 96,6-1 0,-6 0-34,2 5 0,1 0 24,-2 0 1,5 0 122,-4 0 0,6 6 0,-3 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4:44.383"/>
    </inkml:context>
    <inkml:brush xml:id="br0">
      <inkml:brushProperty name="width" value="0.08571" units="cm"/>
      <inkml:brushProperty name="height" value="0.08571" units="cm"/>
    </inkml:brush>
  </inkml:definitions>
  <inkml:trace contextRef="#ctx0" brushRef="#br0">175 88 7640,'-15'-5'0,"1"0"-636,-1 2 1248,1-5-86,-1 6-238,7-11-190,-5 12 0,12-8 12,-4 5 0,3 0-9,2-5-202,7 5 0,-4-4 213,6 3-40,1 4-164,5-6-38,-1 7 65,1 0 0,0 0 32,-1 0 1,-6 2 12,-3 3 1,-3-2-23,-2 7 40,0-1 1,0 6-7,0 0 0,-2-1 74,-3 1 0,-3-1-69,-7 1 0,1-1 127,-1 1 1,1 0-73,-1-1 0,-4 1 234,-1-1-217,1 1-28,4 0 0,2-6 223,4 1-212,2-7 1,14 4 27,2-7 1,12-2-63,9-3 1,0 2-102,9-7 1,5 1-116,5-6 0,7 5 198,3 1 0,5-8 0,9-5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6:23.606"/>
    </inkml:context>
    <inkml:brush xml:id="br0">
      <inkml:brushProperty name="width" value="0.08571" units="cm"/>
      <inkml:brushProperty name="height" value="0.08571" units="cm"/>
      <inkml:brushProperty name="color" value="#F6630D"/>
    </inkml:brush>
  </inkml:definitions>
  <inkml:trace contextRef="#ctx0" brushRef="#br0">30 59 6173,'0'-8'54,"-2"1"-21,-3 7 1,4-1 243,-4-4-140,3 3 395,2-4-336,0 6 1,0-2 296,0-3-214,0 4 262,0-6-276,0 7-9,0-6-94,-6 4 128,4-4-186,-4 6 34,6 0 678,0 0-636,6 0-181,-4 0 0,6 0 98,-3 0-23,-4 0-31,12 0-32,-5 0 0,7 0 14,0 0 0,-6 1 14,1 4 0,0-3-49,4 2 0,-4 3 43,0-2 1,-1 1-64,6-1 0,-5-3 43,-1 3 1,1 1-8,5-1 0,-1 5 1,1-5 0,-1 1 0,1-1 0,0-3 2,-1 2 0,1 3 2,-1-2 0,-4 1 25,0-1 0,-1-2-21,6 7 0,-5-7-47,0 2 21,-7 3 1,10 0 0,-10 5-59,7-3 27,-7 3 0,5-5 14,-3 7 1,-4-6-5,4 1 0,2-5-9,-2 5 1,4-6 22,-4 6 0,5-5-22,-5 5 1,6-5 34,-1 4 0,-2-5 10,2 0-15,-1 5 0,6-3-6,0 4-1,-1 3 10,1-5 0,-1 5 21,1-4 0,-5 3-28,-1-7 17,1 6 0,5-5-3,-1 4 1,-4 2 2,0-8 0,-1 6 41,6-5-18,0 6 0,-1-7 38,1 5 0,-1-5 10,1 0 0,-5 3-41,-1-2 1,1 1-8,5-1 0,-6-3-37,1 3 0,-5-2 42,5 2-20,-1-4 1,1 11-18,0-8 1,-5 1-33,4-5 22,-5 7 1,7-4 6,-6 7 1,1-7 88,-1 2-76,-3 3 0,9-5 36,-6 7 1,1-7-26,-1 2 1,-2-2 1,7 2 1,-5-3-21,5 3 0,-5 1-3,4-1 1,-4 1 1,5-1 0,-5-3-4,4 3 0,-4 1-13,5-1 1,-2 2 16,2-3-31,3-2 1,-7 6 24,4-3 5,3-3-13,-5 11 1,2-12-1,0 4 1,-7-2 6,2 2-3,3-3 13,-7 4 1,7-6-15,-3 0 35,-3 7 30,4-6-20,-6 6 0,2-6-18,3 4 9,-3-3-16,4 4 2,0 1 49,-4-6 1,9 8-36,-6-5 50,0-2 6,2 5 8,-6-1-34,12-4-21,-5 11 1,2-12 15,0 4 2,-7-3-57,10 4 1,-10-4 28,7 3 0,-7-2-7,2 2 0,-2-4-3,2 4 0,-2-3-3,7-2 1,-7 1-13,2 4-1,3-3 0,-5 4 3,7-6 1,-7 2-9,2 3-1,3-3 14,1 4 0,0-1 158,1 0-132,-7 0-11,10 1 0,-10-4 10,7 3 0,-5-2 31,5 2-57,-7-4 0,8 7 23,-6-3 0,2-3-30,-3 3 1,0-4 36,5-1-79,-5 7-3,9-6 0,-7 8-60,4-5-50,3-2-46,-5 4 0,2-6-401,-1 0-579,-5 7 1187,8-5 0,-3 11 0,5-5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38:35.34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66 44,'-25'-8,"-1"1,25 7,-12 0,44 7,-23-6,32 6,-19-7,2 0,6-7,0 6,7-12,-5 11,4-11,-6 12,1-6,-8 7,-1 0,-6 0,-1 0,-5 0,3 7,-3-6,5 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6:24.774"/>
    </inkml:context>
    <inkml:brush xml:id="br0">
      <inkml:brushProperty name="width" value="0.08571" units="cm"/>
      <inkml:brushProperty name="height" value="0.08571" units="cm"/>
      <inkml:brushProperty name="color" value="#F6630D"/>
    </inkml:brush>
  </inkml:definitions>
  <inkml:trace contextRef="#ctx0" brushRef="#br0">44 29 7881,'-14'-8'-116,"6"-5"1,0 12 547,3-4-127,3 3 0,-4 4-121,6 3 0,0-2 103,0 7 0,0-5 29,0 4 0,5-4-130,-1 5 1,8-5-134,-3 5 0,4-6 105,2 6 1,0-5-138,-1 5 1,1-5 1,-1 4 1,2-4-78,4 5 1,-4-7 28,4 2 1,1 1-72,-2-1 0,2 2-28,-1-2 1,-3-4 90,8 4 1,-6-3-257,5-2 0,-6 0 49,2 0 1,1 5-225,-2-1 1,5 1 26,-4-5 0,-1 0-93,-4 0 0,-1-1 530,1-4 0,0 3 0,-1-4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26:25.014"/>
    </inkml:context>
    <inkml:brush xml:id="br0">
      <inkml:brushProperty name="width" value="0.08571" units="cm"/>
      <inkml:brushProperty name="height" value="0.08571" units="cm"/>
      <inkml:brushProperty name="color" value="#F6630D"/>
    </inkml:brush>
  </inkml:definitions>
  <inkml:trace contextRef="#ctx0" brushRef="#br0">991 59 8004,'-21'-15'-121,"5"0"60,-3 1 1,3 6 277,1 3 1,0 3 371,1 2 1,-2 0-511,-4 0 0,4 0 24,-3 0 1,-4 7 114,-1 2 0,-6 4-56,-4 2 0,4 0-225,-4-1 1,-4 7-93,0 4 0,-1 2-117,-5 2 1,3 5 86,-7 0 1,-4 7-83,-1-2 0,-6 9 267,-4 6 0,-10 9 0,33-30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7:26.39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612 248,'-38'-6,"9"4,8-4,7 6,5-7,-3-1,10-7,-5 1,7-7,0 5,0-5,0 12,-13 3,4 6,-6 6,2 3,-1 5,-3 7,-4 2,0 6,5 7,-5 1,6 7,1-1,6 8,1-6,7 5,0-13,13-1,3-13,14-9,5-7,3-7,-1-7,5-1,-11-13,4-2,-6-6,1 0,-1-6,0-9,0-2,0-4,-6 0,-9 5,-7 1,-7 8,-13 14,-3 7,-20 9,5-1,-11 5,5-11,-7 12,7-6,-12 7,11 7,-6 7,-5 9,17 13,-10-5,13 11,6-12,2 6,13-7,1 0,14 1,7-1,9 0,13 0,1 0,7 0,-1-6,1-2,0-13,0-1,6-14,-5-14,5-10,-6-12,-7-1,-1-6,-13 4,-2-10,-13 4,-2 0,-12-5,-9 18,-14-3,-15 13,-6 8,-3 6,9 7,-3 8,3 0,2 0,3 0,5 2,-5 3,7 3,-23 13,8 8,-18 8,13 7,9 6,13 2,16 10,9-4,10-3,3-11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7:31.34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548 277,'-31'-14,"4"-1,18 7,3-5,6 5,6-7,-4 7,-15 2,2-1,-10 6,1-12,11-2,-19 5,5-9,-6 17,-6-4,4 6,-11 6,11 9,-5 8,7 6,0 6,0 9,8 11,6 4,7-4,8-12,0-4,0 0,0 0,7 5,7-7,15-1,2-20,11-3,-5-26,1-3,4-20,-7 0,4-3,-10 10,-1-8,-4 3,-3-3,7 1,-12-8,-1-1,-2-12,-18 12,3-12,-19 12,-8 1,-2 9,-4 5,-1 14,5 3,-5 20,7 7,7 9,1 13,6 1,7 13,1 2,14 6,7 1,3-1,17-6,-10-2,18-13,-5-8,14-8,-6-19,12-10,-14-15,1-6,-13 0,-4-7,-4-1,0-7,-9 7,-7-5,-14 5,-14-1,-10-4,-25 12,-1-4,-6 9,6 4,4 13,-1 3,6 10,9 5,2 9,-2 6,3 7,7 2,5 2,-1-2,8-10,-5 23,14-15,8 18,8-6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7:35.00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467 234,'-37'-8,"14"-5,4 11,11-4,0-1,-5-1,11-6,-11-1,11 7,-11-5,5 18,-6 3,-1 28,1 3,-1 16,0-7,7-6,-5 1,12-6,1 0,14-8,15-14,9-9,5-6,8-6,1-9,-1-8,3-6,-10 0,-10 7,-7-6,-4-1,-1-15,-7 5,-9-9,-6 10,-19 1,-5 1,-20 7,-13 7,5 1,-6 6,13 7,-2-3,3 6,4 0,-9 11,4 9,-1 8,7 6,14-7,3 12,1-3,5 19,-5-4,13 4,2-6,6-1,6 8,9-6,14-1,2-9,17-12,-9-8,11-9,-6-12,0-9,-7-14,-1-8,-7-14,6 6,-10-12,-4 12,-8 1,-18 9,-3 6,-21-1,-15 8,-1 7,-12 9,11 6,3 6,1 9,11 14,2 15,14 7,9 8,12-1,15-6,15-12,12-15,7-11,-3-14,7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7:38.74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58,'0'-24,"0"5,0 12,0-1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27:39.91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409 175,'-38'9,"-4"-3,11 0,-11 9,5 1,0 12,-5-12,4 12,8-6,-4 1,17 4,3-10,7 10,7-11,0 12,7-5,1 6,13-7,2-1,12-6,3 0,5-7,8-2,-6-12,12-2,-12-13,5-2,-6-13,-7 5,-1-11,-7 5,-6 0,-2-5,-7-2,1-1,-7 1,-2 2,-6 11,0-5,-13 14,4 1,-19 6,-1 7,-2 1,-4 14,-1 1,5 7,-11 6,11 8,-4 2,6 4,-1 1,1 1,7 7,0 6,8-5,6 6,1-8,20-5,3-3,20-12,1-2,7-6,0-7,0-2,-1-6,1-6,0-2,0-20,-7 4,-2-25,1 10,-5-17,-2 10,-8-4,-13 6,-8 1,-14 5,-9 9,-13 2,-1 10,-7 3,1 1,-1 11,0-4,0 19,2 3,3 13,9-5,5 1,7-1,-9 10,3 0,9-6,-4 6,17-4,-5 8,20-3,10-6,8 1,11-1,-5-7,1 6,4-12,-5-1,7-9,-2-14,-3-6,-4-3,-6-7,-4 0,-1-5,-6-1,16-18,-16 7,9-22,-19 18,-8 1,-21 8,-10 7,-19 0,-2 6,-6 2,1 13,4 3,8 5,6 5,0 8,-5 7,-6 12,-2-1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34:06.48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300 277,'0'-24,"0"-2,6 18,2 0,7-5,-7 11,5-4,-5 6,0 12,-1-2,-7 11,-7-6,5-1,-17 7,16-4,-23 10,16-4,-11 6,6-6,7 4,2-11,-1 5,6-6,-6 0,7-7,20-21,-9-5,23-18,-18 1,12-3,-18-5,9-1,-17 7,4 8,-19 8,-10 12,-14 3,0 6,-5 6,5 3,-7 12,0 1,7 7,8 1,8 5,6-4,7 11,8-5,15 1,7-3,14-12,1-2,7-6,0-7,-7-2,11-12,-9-9,10-8,-10-6,-4 7,1-12,-5 3,4-13,-12 0,-8 7,-9 1,-12 7,-9 7,-14 7,-8 9,-7 12,0 2,1 13,-1 2,0 12,13 3,-3 12,18-5,2 12,7-12,14 6,14-14,9-8,21-8,-1-15,3-6,-9 0,11-19,-11 3,9-13,-9 6,-8-11,-6 3,6-19,-20 5,4-12,-25 12,0-4,0 17,-14-15,2 16,-12-13,7 13,-12 4,3 11,-19-5,4 12,-4 3,0 12,4 9,-4 8,6 12,14-4,2 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34:26.61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321 292,'-24'-7,"-2"6,18-6,-7 7,1 0,5 0,-4 0,5 0,-6 7,6-6,1 12,1-5,4 7,-4 0,6-7,0 5,13-12,-4 6,19-14,-12-1,5-13,-6-2,-1 1,-6-6,-1 6,-7-8,-7 8,-7-6,-9 18,-6-9,0 17,0-4,-1 19,1-3,0 17,7-4,0 12,8-4,6 11,1-11,7 11,7-11,7-2,15-8,9-13,12-1,-5-7,6-7,-8-7,1-9,-7-13,-1 6,-13-6,-2 7,-13 0,-2 0,-12-1,-9 1,-8 7,-6 1,0 6,-6 7,4 1,-11 7,11 7,-11 1,11 13,-5 2,14 12,1 3,6 12,7 2,8-1,15 0,14-8,8-12,13-3,2-20,0-2,-2-12,-3-9,-3-9,-10 3,0-13,-10-3,12-9,-14 3,-1 0,-13 13,-1-12,-20 11,-3-5,-20 13,-1 2,-7 7,0 6,1 1,-1 7,0 7,1 1,5 19,3-2,12 17,8-11,15 11,15-12,9 4,4-16,12 7,4-11,-2-3,-3-6,0-3,14-2,1 0,-7-7,-2-7,-6-10,0 3,-4-13,-10 9,2-17,-19 11,-8-4,-19 6,-10-1,0 9,0 7,3-1,-21 4,3-4,3-3,-7 17,2-6,-5 14,7 1,21 19,17 4,14 13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34:30.12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41:13.55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59 44,'-31'-7,"10"6,14-6,46 7,-16 0,39 0,-19-6,3 4,4-11,-13 12,-1-6,-1 7,-10 7,9 1,-5 0,2 5,4-12,1 6,-5-7,4 0,-6 0,-6 0,5 0,-6 0,1 0,-2 0,-6 0,-1 0,-6-7,5 6,-11-12,4 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34:33.72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511 292,'-16'-16,"3"-4,6 12,6-7,-6 1,7-1,0 1,0-1,0 1,-6-1,4 7,-4-5,-1 5,6 0,-12-5,5 11,-1-4,-10 6,-4 0,-7 6,-19 2,10 13,-11 2,6 13,0-6,14 6,-4 0,17 1,3 7,7-1,14 8,1-13,13 5,2-14,12 0,-4-6,11-9,-5-14,14-14,-6-16,5-7,-6-13,-7 5,-8-6,-14 8,-15-1,-15 7,-20 1,-11 13,-12 9,0 7,6 7,2 7,6 1,7 13,1 2,13 6,2 0,13 0,2 0,19 0,3-6,20-2,1-13,13-1,-5-7,6-13,-8-4,1-12,-7-6,-8 4,-14-11,-8 11,-20-11,-4 5,-12-1,0 3,6 6,2-1,13 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34:34.80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292 16,'-37'0,"8"0,8 0,13 12,-5 5,11 12,-5 0,1 0,4 0,2-6,2 5,11-12,-5 5,13-13,-5 5,5-12,-6 6,0-7,6-7,1-1,1-13,4-1,-10-14,4-1,-13-1,-2-4,-12 18,-15 3,-17 15,-7 6,-12 12,12-2,1 18,2-6,11 8,2-1,2 6,11 3,1 5,9 1,12-7,9-1,14-7,8-6,7-9,6-7,-5-14,12-7,-12-15,6-2,-14-11,-8 11,-8-11,-13 5,-1-7,-20 0,-4 0,-18 7,-9 8,-1 14,-12 9,12 19,-6 3,8 20,12-5,3 17,20-9,2 18,6-6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35:05.434"/>
    </inkml:context>
    <inkml:brush xml:id="br0">
      <inkml:brushProperty name="width" value="0.08571" units="cm"/>
      <inkml:brushProperty name="height" value="0.08571" units="cm"/>
    </inkml:brush>
  </inkml:definitions>
  <inkml:trace contextRef="#ctx0" brushRef="#br0">802 29 7555,'-8'0'-1454,"-5"0"1410,5 0 28,0 0 0,-4 2-30,7 3 33,0-4-8,-1 6-3,4-7-9,-4 0 141,6 0 112,0 0-221,0-7-5,0 6 33,0-6-82,0 7 324,0 0-119,0-6-69,0 4 17,0-4-107,0 6 88,0 0-88,0-7 25,0 5-24,0-4 136,0 6 515,0 0-657,6 0-8,-4 0 68,4 0-18,-6 6 0,2-2 38,3 5 4,-3-5 34,4 9-18,-6-5 6,0 6-17,0 1-37,0-1 0,0 1 2,0-10-27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35:24.666"/>
    </inkml:context>
    <inkml:brush xml:id="br0">
      <inkml:brushProperty name="width" value="0.08571" units="cm"/>
      <inkml:brushProperty name="height" value="0.08571" units="cm"/>
    </inkml:brush>
  </inkml:definitions>
  <inkml:trace contextRef="#ctx0" brushRef="#br0">73 4446 7670,'-15'-6'-1909,"1"4"2016,-1-4 0,5 7 190,1 4 1,5-2-218,0 7 1,2 0-133,2 4 0,0-4 38,0 0 1,0-5 119,0 4-349,0-5 195,0 9-176,0-12 136,0 12 76,0-11 0,0 6 135,0-3 263,0-4-43,0 6-20,0-1-250,0-4 127,0 4-399,0-6 830,0 0-588,0-6 0,0 3 22,0-7 0,5 5 9,0-5-26,0 1 1,-5-6 5,0 0 0,0 1-4,0-1 1,1 1-24,4-1 0,-4 2-9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35:48.326"/>
    </inkml:context>
    <inkml:brush xml:id="br0">
      <inkml:brushProperty name="width" value="0.08571" units="cm"/>
      <inkml:brushProperty name="height" value="0.08571" units="cm"/>
    </inkml:brush>
  </inkml:definitions>
  <inkml:trace contextRef="#ctx0" brushRef="#br0">44 5481 6200,'0'-8'504,"6"2"-674,-4-1 56,4 5 98,-6-4 0,2 6-217,3 0 223,-4-6-14,6 4 5,-7-5-34,0 7 211,6 0-49,-4 0 24,4 0-104,-6 0-158,0 0 80,7 0 47,-5 0-20,4 0 56,-6 0-58,0 0 33,0 7-137,0-5 0,-2 4 19,-2-6 83,2 6 0,-5-2 35,7 5 1,-1-4 86,-4 5 1,3-5-78,-2 5 1,2-1 111,2 6 1,-5-5-87,0-1 0,0 1-15,5 5 1,-5-1-65,1 1 0,-1-1 41,5 1 1,-5-5-20,0-1 1,0 1 48,5 5 0,-1-2-21,-4-4 0,3 4 57,-3-3 73,4 3 0,1 2-35,0-1 1,-2-4-67,-3 0 1,3-6-61,-2 6 0,2-5 108,2 5-25,0-7 93,0 10 140,0-11-135,0 11 25,0-12 32,0 6-62,0-7-200,0 0 186,0-7-23,0 6 40,0-12-13,0 4-53,0-5-24,0-1-43,0 1 0,0-1-73,0 1 0,5 4 73,0 0 1,0 0-23,-5-4 0,0-6 11,0 1 1,4-2 0,1 1 0,2-2 91,-2-7 0,-4-1-83,4 1 0,2 0 69,-3 0 1,6-5-75,-5 0 0,5 0 4,-5 5 1,4 0-27,-4 0 0,2-1-118,-2 1 0,-2 5 99,6 0 0,-5 1-12,1-1 0,1-2-6,-1 6 1,0-4 21,-5 5 0,5-3 63,-1 3 1,1-2-23,-5-3 1,2-2 8,3 6 0,-4-1 8,4 2 114,3-4-135,-6 1 1,5 0-9,-7 8 1,1-6 14,4 1 0,-3-2-40,2 2 1,0 2 36,1-2 1,-4-4-7,4-1 0,-2 1 20,2-1 1,-3 0 2,3-6 1,1 6-8,-1 0 0,1-4 5,-1-1 0,-3-3-14,3 8 0,1-4 7,-1-1 0,2 0-72,-3 0 1,-2 4 66,3 1 0,-2 4-80,2-4 0,-3 2 50,3-3 1,-2-1-4,2 7 1,-4-7 13,4 2 0,2-2 2,-3 1 0,1-2-2,-5 3 0,5 1 4,0-1 1,1-1-1,-1-4 1,-3 0 0,3 0 1,1 5-15,-1-1 0,2 3-11,-3-3 0,-2-2-5,3 2 0,-2 3 37,2-3 0,-3 3 0,3-2 0,1-4-38,-1 4 0,5-4-3,-6-1 0,6 0 3,-5 0 1,2 4 15,-3 1 0,0-2-7,5-8 0,-4 8 14,5-3 0,-7 3-1,2-3 0,1 0 20,-1 0 0,2 4 3,-2 1 0,-2 0-8,7-5 1,-7 0 6,2-1 0,1 1-47,-1 0 0,5 0 33,-5 0 1,4-7-36,-4-3 0,5 2 1,-5-2 1,5 5-5,-6-5 0,6 5 12,-5-5 1,5 7-2,-5-2 1,1 2-25,-1-2 1,-2 3-8,7-3 0,-7 3 18,2 2 0,1 0 6,-1-1 1,5 5 9,-5-5 0,1 9 4,-1-8 1,-3 3 2,3-3 0,1 3 4,-1-3 0,5 5 2,-5-5 1,1-1-13,-1 6 1,-3-5-1,2-5 1,3 8-122,-2-3 1,4 3 114,-4-3 0,2 0-47,-2 0 1,-4-1 51,4 1 1,2 5-1,-3 0 1,1-1 3,-5-4 0,5 5 9,0 0 0,0 6-2,-5-2 0,5-1 9,0 2 0,0-2 1,-5 1 0,1 4-8,4-3 1,-3 3-13,2 1 1,-2 0-14,-2 1 1,2-1-6,3 1 1,-4-1 15,4 0 0,-3 1-2,-2-1 0,1 1 0,4-1 0,-3 1 0,3-1 0,-4 0-18,-1 1 0,2-1 15,3 1 1,-4-1 9,4 1 0,-3-1 4,-2 0 1,1 1-1,4-1 1,-3 1 0,3-1 1,-4 5 2,-1 1 0,2-1-2,3-5 0,-4 1 3,4-1 1,-3 5 1,-2 1 0,2-1-6,2-5 1,-2 1 0,5-1-2,-7 1 0,1-1 0,4 1 1,-3-1-1,3 0 0,-4 6 0,-1-1 0,0 0 0,0-4 0,2 4 0,3 0 0,-4 1 0,6-6 0,-7 0-22,0 1 1,1 1 10,4 3 0,-3-3-2,3 3 0,-4 2 6,-1-1 0,0 4-1,0-5 1,2 2-6,3-2 18,-4-3-11,6 12 0,-7-12 0,0 3 0,0 2-1,0-2 0,0 0-21,0-4 0,5 4 1,0 0 1,-1 1-4,-4-6 0,0 1 9,0-1-89,0 0 96,7 1 0,-5-1-10,2 1 1,-2-1-26,-2 1 26,0-1 1,2 0-41,2 1 54,-2-1-14,5 1 13,-7-1 0,1 0 7,4 1 9,-3 6-84,4-5 38,-6 5 0,2-5-267,3 3 232,-4 4 1,6 4-128,-7-3 133,0 3-280,0-4 189,0 6 1,-2 2 159,-3 2 0,-3 5 0,-6 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36:19.732"/>
    </inkml:context>
    <inkml:brush xml:id="br0">
      <inkml:brushProperty name="width" value="0.08571" units="cm"/>
      <inkml:brushProperty name="height" value="0.08571" units="cm"/>
    </inkml:brush>
  </inkml:definitions>
  <inkml:trace contextRef="#ctx0" brushRef="#br0">59 103 7675,'-8'-7'-652,"1"6"1,5-6 772,-2 7 1,2-1 21,-3-4 1,2 3 13,-2-3 168,3-3 1,-6 7 307,3-4-288,4-3 1,-6 4 87,7-5-203,0 5 0,0-4 187,0 3-207,0 4 0,0-7-230,0 3 171,0 3 48,0-4 4,0 6-23,0 0-2,7 0 4,1 6-69,6 2 0,1 5-7,0-3 0,-6 3-11,1-3 0,-2-2 37,2 1 1,3 1-111,-3 5 0,1-6 55,-1 1 1,3 0 4,-4 5 1,4-1-45,2 1 0,-5-1-9,-1 1 0,1-1-2,5 1 1,-2 0-12,-4-1 0,4 1-81,-3-1 0,1 1 114,-1-1 0,3 1-128,-3 0 1,-2-1 56,1 1 1,0-6-197,0 1 113,4 0-213,-5 4 204,7 1 0,-5-7-152,-1-3-118,-5 3 1,4-6-248,-3 3-287,-4-4 443,6-1 0,-6 2-742,4 3 238,-3-4 979,4 12 0,-6-5 0,-6 7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36:20.148"/>
    </inkml:context>
    <inkml:brush xml:id="br0">
      <inkml:brushProperty name="width" value="0.08571" units="cm"/>
      <inkml:brushProperty name="height" value="0.08571" units="cm"/>
    </inkml:brush>
  </inkml:definitions>
  <inkml:trace contextRef="#ctx0" brushRef="#br0">657 102 8292,'-7'-24'0,"-2"0"0,1 8-1075,-2 1 870,7 1 1,-5 12 157,3-3 243,3 3 1,-9 9 514,6 3-508,-6 3 0,2 3-18,-5 3 0,-1-3-104,1 4 1,-1 1 72,1-2 0,-1 6-139,0-6 1,1 2 87,-1-1 1,-4 1-174,-1 3 0,1 2 40,4-7 1,-4 7-87,0-2 0,-6 4 74,6 1 0,-5 0-133,4 0 1,-6 1-96,2-1 0,3 0 77,1 0 0,-1-1-54,2-4 1,-2 3 79,1-2 0,4-3-416,-3 3 583,9-1 0,-3 5 0,5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40:27.390"/>
    </inkml:context>
    <inkml:brush xml:id="br0">
      <inkml:brushProperty name="width" value="0.08571" units="cm"/>
      <inkml:brushProperty name="height" value="0.08571" units="cm"/>
    </inkml:brush>
  </inkml:definitions>
  <inkml:trace contextRef="#ctx0" brushRef="#br0">59 30 7266,'-8'-8'28,"1"2"0,6 1 754,-4 0-335,3 0 302,-4 5-220,6 0 627,0 0-612,-7 0-94,6 0 9,-6 0-398,7 0 0,-2 0 251,-2 0-339,2 0 104,-5 0-19,7 0 186,0 6-77,0-4 1,0 6 127,0-3-117,0-3 0,0 6 97,0-3 9,7-4-255,-5 6 1,9-6 280,-6 4-300,6-3 0,-8 6 123,7-3-79,0-4 0,4 6-17,1-7 0,0 1-3,-1 4 0,1-3-35,-1 3 1,6-4 67,-1-1 0,5 0-36,-4 0 0,4 0 28,-4 0 1,4-4-72,-5-1 0,6 0 20,-6 5 0,2-2-7,-1-3 1,-4 4 5,3-4 1,-3 2-4,-1-2 0,1 3 63,4-3 0,-4 4-42,3 1 1,-3-5 84,-1 0 0,-5 0-75,-1 5 1,1-5 62,5 0 0,-6 1-40,1 4 1,-5 0 7,5 0 0,-5 0 38,4 0 11,-5 0-93,9 0 81,-5 0-136,6 0 0,1 0 70,-1 0 0,-4 0-156,0 0 84,0 0 0,4 0-59,1 0 71,-1 0 5,1 0 1,-1 0 2,1 0 1,-5 0-15,-1 0 35,1-7 0,5 5-17,-1-2 1,-4 2-90,0 2 44,-1 0 0,6 0-98,0 0 1,-6 0 85,1 0 1,-5 0-274,5 0 172,-1 0 1,1 0-73,0 0-440,-7 0-21,3 0 53,-6 0-5402,0 0 5055,-6 0 996,4 0 0,-4 0 0,6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40:27.817"/>
    </inkml:context>
    <inkml:brush xml:id="br0">
      <inkml:brushProperty name="width" value="0.08571" units="cm"/>
      <inkml:brushProperty name="height" value="0.08571" units="cm"/>
    </inkml:brush>
  </inkml:definitions>
  <inkml:trace contextRef="#ctx0" brushRef="#br0">350 103 7983,'0'-15'-1294,"0"1"1572,0-1 0,0 0-27,0 1 1,0 4 703,0 0-79,-6 7-171,4-3-229,-4 6-1,-1 0-267,5 6 0,-4 2 31,6 7 0,0-5 120,0-1 1,0 1-258,0 5 0,5-1 26,0 1 0,6-5-136,-1-1 0,1-4 72,-1 5 1,3-7-79,-4 2 0,4 1 55,2-1 0,0 5 56,-1-5 0,1 1-100,-1-1 0,1-3 69,-1 3 1,1 1-130,0-1 0,-6 0 72,1-5-19,0 6 1,0-4-14,-1 3-28,-6-4-2,4-1 0,-7 2 73,0 3-63,0-3 1,0 6-33,0-4 0,-7 0-123,-2 5 1,-6 1 5,-4 5 0,-4-1-150,-6 1 0,-5 6-68,0 3 1,-13 4-220,-2 1 1,-6 2-1156,-3 3 1466,-7 3 1,-8 13 0,-8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0:36.36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59 88,'-31'0,"10"-7,15 5,38-4,-17 6,32 0,-25-7,8 6,5-6,2 7,14-6,-6 4,5-11,-6 12,6-6,-4 14,4-6,0 12,2-11,0 4,11-6,-16 0,16 0,-11-6,0 4,-2-4,0 6,2 0,0-5,-4 0,-9 0,10 5,-10 0,9 0,-9 0,10 0,-10-5,9 1,-15-1,14 5,-9-7,21 6,-1-6,-1 7,-4 0,-9 0,-2 0,2 0,8 0,6 0,-1 0,-4 0,-16 0,17 0,-14 0,25 0,-7 0,1 0,-1 0,0 0,-6 0,-3 0,-17 0,15 0,-15 0,19 0,-1 0,-5 0,5 0,-12 0,4 0,-5 0,7 0,0 7,-1-6,-6 6,6-7,-13 0,6 0,-7 0,0 0,0 0,7 0,-5 0,5 0,-1 0,-4 0,11 0,-11 0,4 0,1-7,1 6,7-6,-7 7,-1 0,-7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0:41:14.42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0 103,'29'-17,"-6"4,5 13,-6 0,8 0,-1 0,6-6,-4 4,11-11,-5 12,7-12,6 5,-4 0,4-5,0 11,-4-4,4 6,0 0,2 0,0 0,-2 13,-6 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04.923"/>
    </inkml:context>
    <inkml:brush xml:id="br0">
      <inkml:brushProperty name="width" value="0.08571" units="cm"/>
      <inkml:brushProperty name="height" value="0.08571" units="cm"/>
    </inkml:brush>
  </inkml:definitions>
  <inkml:trace contextRef="#ctx0" brushRef="#br0">59 175 7737,'-5'-23'0,"0"4"165,-6 3 0,9 1 335,-2 1 1,0 4 572,-1 0-353,4 7-31,-12-10-157,11 11-113,-4-4-76,6 6-164,0 0 39,0 6 0,1-2 13,4 5 0,3-4-146,7 5 1,-5 0 44,-1 4 1,1 1-12,5-1 1,-6 6 24,1-1 1,-2 5-9,2-4 1,1 6-7,-6-2 0,6 0-83,-1 6 0,-2-9 36,2 8 0,-5-3-110,5 3 1,-1 3-23,6-3 0,-5 2 85,-1-11 0,1-1-115,5-4 1,-6 2-78,1-2 27,0 3 1,4-17 62,1 4 1,-5-3 15,-1-2 0,-4-2-21,5-3 1,-2-4-84,2-11 0,1 2-1,-6-6 0,1 5 87,-1-6 0,-3 1 57,3-5 1,-4 0-18,-1 0 1,5 4 11,0 1 1,0 0-17,-5-5 0,0 1 10,0 4 1,0 3 33,0 6 1,-5 1-43,0-1 1,-1 2 116,1 3 0,3 2-102,-3 3 1,2 4 158,-2-4-211,4 3 28,-6 9 1,9 1 81,3 6 0,-2 1 80,7 0 0,-2 1-72,1 3 1,4-1 89,-3 6 1,3 1-31,2 4 0,-6-2-63,1-2 0,0 2 49,4-3 1,3 4-86,2 1 1,-3-6-10,4-4 1,-4 2 20,-2-1 1,6-6-95,-1-4 0,1-7 60,-6 2 0,1-3-101,-1-2 0,6-2-22,-1-3 0,1-4 71,-6-11 1,1 2 35,0-6 1,-3 0 7,-2-5 1,2 4-4,-8 1 1,3 0 32,-2-5 1,-4-1 114,4 1 1,-3 0-103,-2 0 1,0 1 96,0 4 1,-5-3-34,0 2 1,-5 4-49,6 2 1,-6 3-199,5 1-26,-6-6-9,9 5 0,-6-4-29,3 11-163,3 2-118,-4 7 21,6 0 1,5 2-634,0 3 701,6 3 1,-5 6-209,4 1 1,3 4 92,-3 1 0,3-1-95,1-4 0,1 6 24,0 3 599,-1-3 0,7 7 0,2-6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05.229"/>
    </inkml:context>
    <inkml:brush xml:id="br0">
      <inkml:brushProperty name="width" value="0.08571" units="cm"/>
      <inkml:brushProperty name="height" value="0.08571" units="cm"/>
    </inkml:brush>
  </inkml:definitions>
  <inkml:trace contextRef="#ctx0" brushRef="#br0">88 59 7790,'-21'-7'0,"5"6"1049,-4-4-373,4-3 63,8 6-423,1-4 0,12 4-117,0-3 1,11 4-51,-1-4 1,9 3-116,0 2 0,4-5-24,1 0 1,2 1-185,3 4 0,-3 0-434,3 0 0,-8 0 292,-2 0 1,0 0-378,5 0 0,-6 4-347,-4 1 632,-2 7 1,-4-4 407,-4 6 0,-2-4 0,-7 0 0,-7-1 0,-1 6 0,-6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05.425"/>
    </inkml:context>
    <inkml:brush xml:id="br0">
      <inkml:brushProperty name="width" value="0.08571" units="cm"/>
      <inkml:brushProperty name="height" value="0.08571" units="cm"/>
    </inkml:brush>
  </inkml:definitions>
  <inkml:trace contextRef="#ctx0" brushRef="#br0">103 102 7790,'-21'0'-169,"4"0"-272,-2 0 708,3 0 733,1 0 40,7 0-229,2 0-568,19-6 0,3-1-147,13-3 0,2-1-141,3 6 1,1-6-35,4 1 1,3 4-266,-3 1 1,-2 2 2,2-2 1,0 3-315,5-3 1,-5 4 90,0 1 1,-7 0 563,2 0 0,3-7 0,1-1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05.905"/>
    </inkml:context>
    <inkml:brush xml:id="br0">
      <inkml:brushProperty name="width" value="0.08571" units="cm"/>
      <inkml:brushProperty name="height" value="0.08571" units="cm"/>
    </inkml:brush>
  </inkml:definitions>
  <inkml:trace contextRef="#ctx0" brushRef="#br0">379 73 7762,'0'-14'0,"2"4"-658,3 0-11,-4 1 1285,6-6 0,-6 7 274,4 3-474,-3 3 0,3 2-192,-10 0 0,-3 5-79,-7 0 1,1 6-9,-1-1 1,1 3-7,-1 2 0,0-1-32,1 1 0,-6-1 99,1 1 1,-2 0-237,1-1 0,3 1-14,-8-1 1,6 1 88,-5-1 0,6 1-17,-2 0 0,4-1-12,2 1 0,-1-1-75,0 1 0,6 0 151,-1-1-101,7 1 0,-4-1 50,7 1 1,7-5-96,2-1 1,9-6 49,2 2 1,4-1-12,-5 0 0,7-2-35,-1 3 0,2-3-5,2-2 0,0 0-97,1 0 1,-1 0 84,0 0 0,0 0-128,0 0 0,5 0 42,0 0 0,0 0-87,-5 0 0,-4-2-57,-1-3 1,-6 3-621,1-2 92,-3 2 75,-1 2 758,-7 0 0,-1-7 0,-7-1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1:51:06.174"/>
    </inkml:context>
    <inkml:brush xml:id="br0">
      <inkml:brushProperty name="width" value="0.08571" units="cm"/>
      <inkml:brushProperty name="height" value="0.08571" units="cm"/>
    </inkml:brush>
  </inkml:definitions>
  <inkml:trace contextRef="#ctx0" brushRef="#br0">118 15 7762,'-23'0'0,"2"-5"330,6 0 1,1 0 177,-1 5-338,7 0 1,-3 7 111,6 2 0,0 4-25,5 2 0,0 0-89,0-1 0,6 7-44,4 4 0,1 2-184,-1 2 0,3 0 105,-3 1 1,3 4-142,1 0 1,-4 9 30,0-4 0,-7 6-650,2-6 1,-3 8 714,-2 2 0,6 12 0,2-1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2:57.21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314 292,'-30'-6,"2"4,20-11,2 5,6-10,0-6,0 6,6-22,-4 22,11-9,-12 12,6 7,-7-5,-7 44,-1-23,0 32,2-25,6 6,0-5,6 5,-4 0,11-5,-12 5,12 7,-5-10,7 16,-1-24,1 9,6-11,2 0,12-14,-10-4,2-11,-12 0,-1-2,7-6,-11 0,3 13,-13-4,0 19,0-12,-19 11,1 2,-11 2,-5 11,3-5,-13 6,7 1,1 6,7-5,0 5,6-6,9-1,7 1,14-7,7-2,15-6,9 0,5-12,1-5,0-18,0-3,-1-5,-5-1,-9-6,-8 11,-13-3,-15 13,-22 12,-10 0,-9 12,9 0,-10 5,4 0,-13 6,-1 2,8 7,13 0,4-1,25 7,-4-5,13 12,13-5,-4 6,25 0,-9 0,10-6,-6-2,1-7,-1-5,-7-3,-1-6,-6-6,0-9,-1-14,1-8,-7-1,-2-4,-6 11,-6-4,-15 12,-10 2,-19 13,4 1,-10 14,4 8,7 14,2 1,21 13,7 0,15 3,15 10,14-10,15 4,8-13,-1-1,0-7,-8-6,-5-9,-9-7,-8-7,-7 0,1-7,0-7,-1-16,-6-7,5 0,-11-5,4 11,-6-11,0 11,-6-4,-9 12,-1 2,-12 13,12 1,-11 14,11 1,-6 13,8 2,-1 12,7-4,2 5,12-7,2-7,13-1,2-6,13-7,-6-1,6-14,-7-7,-6-9,-2-6,-13-7,-1 5,-7-11,-7 11,-8-4,-7 6,-7 6,-7 2,-1 13,-7 1,0 7,7 0,1 7,20-6,10-7,14-10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2:59.1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460 29,'-37'-8,"1"2,14 6,-6 0,19 0,-11 6,6 9,4 1,-10 5,12 6,-6-9,6 16,-5-17,11 10,-11 2,11 2,-4-2,6 5,0-16,0 10,0-14,6 1,9-7,1-2,18-12,-9-2,4-7,11-6,-20 5,20-5,-17-7,6 10,-6-9,4 6,-17 5,9-5,-11 0,0 4,-1-4,-7 7,-13-7,3 11,-11-10,-6 12,9 0,-16 2,5 6,-2 0,-5 0,7 0,6 0,-11 0,10 6,-5 2,1 13,12 2,-5 13,7-5,6 4,1 1,7-12,7 10,-6-11,12-1,2 19,1-22,5 22,0-18,2 6,6-7,-6-7,-2-9,0-6,-5-6,5-2,6-20,-9-2,10-8,-14 3,7-7,-11 9,10-2,-19-6,6 22,-7-22,0 18,-7 1,-1 1,-13 6,-2 7,1-5,-6 11,5-4,-19 6,-3 6,-13 9,12 8,4-1,0 12,16-16,-8 10,13-7,11-5,-9 12,17-6,2 7,8-6,14-2,13 0,-2-11,9 9,0-17,-10 4,10-6,0 0,-9-6,9-2,-19-7,4 1,2-14,-4 10,2-16,-12 5,-1-2,1-17,-7 22,-2-15,-6 25,0-11,-6 10,-9-10,-1 11,-5 1,-6 2,2 12,-4-6,-11 7,7 7,-17 7,13 9,8-1,1 6,12-12,-5 5,6 0,1-4,6 10,-5-17,11 9,-5-4,14-5,1 9,20-11,-11 0,17-1,-4-7,13 0,-4 0,-3 0,-2-7,-10 6,12-12,-14 4,-7 1,-8 2,-33-1,13 6,-21-6,19 7,0 0,1 0,6 0,-5 0,5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3:01.37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482 453,'-38'-7,"3"6,12 1,-5 21,12-4,2 17,1-4,11 0,-4 0,6-9,0-7,0 1,13-1,3-6,6-1,0-7,-1-13,1 3,7-11,-6 7,0-7,-4-4,-3 4,5-19,-6 14,-2-18,-3 10,3-3,-12-7,7-1,-3-4,-3 4,4-5,-6 6,-13 0,-3 13,-6 10,-6 15,5 6,-25 13,14 3,-15 13,20 0,0-6,6 4,-4-4,-3 13,6-6,-3 0,6 10,11-20,-10 33,19-21,-6 12,14 5,1-4,19 7,-2-8,10-15,-12-15,11-1,-10-11,18 4,-4-19,-1 4,-1-12,-12 0,0-4,-4-2,4-2,-8-2,-1-3,-1 3,-7-11,2 3,-2 3,-14-19,-1 21,-13-14,3 24,-6-1,0 7,-5-3,-2 12,-3-1,3 7,-4-4,4 14,-3 2,3 4,-11 8,11 2,-3 6,3 0,2 1,6 5,-4 2,11 1,-12 17,18-15,-3 12,13-13,0-7,13 4,-3-7,24 7,-3-12,6 4,18-20,-14-2,15-6,-17-1,0-4,-6-3,9-7,-5-6,5-7,-3-6,-3 0,-7 5,-5-5,0 0,-6 0,3 5,-13 0,-1-7,-7 5,0 2,-7 15,-1 7,-32 7,-7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3:02.98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627 248,'-37'-8,"8"-5,8 5,6-7,7 1,2-1,6-6,0 5,0-5,0 13,0-5,13 11,3-11,6 5,-1 0,-12-5,-3 5,1-7,-6 7,-7-5,-4 12,-24-6,16 7,-9 0,-1 7,4 1,-18 6,11 8,-11 0,11 7,-5 1,7-1,7 6,7 3,8 5,7-5,0-9,0-8,13 0,4-5,12-1,0-9,0-6,-6-6,4-3,-11-12,12-8,-18-1,9-13,-17 19,4-3,-12 6,-2 4,-7-4,-12 7,-11-1,-7 1,-12 5,12 3,-12 19,12 3,1 20,15 1,8 7,13 4,3 1,3-7,15 7,-3-17,11 10,0-6,2 1,6-6,7 3,-6-24,0 2,-3-18,2-9,9-14,-1-11,-3-4,-10 4,4-9,-6 2,1-11,-2 7,-13 1,-1-2,-20 1,-10 7,-8 15,-4 14,-1 2,-8 18,-1 3,-12 21,13 7,1 3,12-4,3 8,6 8,-1 9,2 5,13-20,1-2,20-8,-3-11,18 4,7-13,4-2,10-4,-10-2,9-14,-2-7,12-9,-13-6,-8 5,-12-1,-7 1,3-5,-7 0,7-13,-11 9,3-15,-13 9,0 3,-7 0,-1 7,-19-8,-7 3,-2 5,-3 19,0 4,-4 6,-1 11,0 4,0 15,1 1,-1 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6T01:48:02.98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102 131,'-8'-37,"2"14,6 4,0 11,0-7,0 1,-7 6,-1 1,-6 20,-1-3,1 11,-1-7,7 1,1 0,7-7,0 5,7-5,1 0,7-2,6 1,1 1,7 6,7-6,1-1,12-7,0 0,-7 0,5-2,-4-3,-2 4,7-6,-2 7,6 0,-2 0,-13 7,-8 1,-1 0,-6-1,1-1,5-4,-6 4,7-6,1-6,-8 4,6-4,-5-1,-1 5,6-11,-12 12,11-12,-4 11,6-11,-6 12,4-12,-10 11,-3-4,-7 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567B352B-C86F-4DD6-A82A-0B88AA2F755E}" type="slidenum">
              <a:rPr lang="en-US"/>
              <a:pPr/>
              <a:t>‹#›</a:t>
            </a:fld>
            <a:endParaRPr lang="en-US"/>
          </a:p>
        </p:txBody>
      </p:sp>
    </p:spTree>
    <p:extLst>
      <p:ext uri="{BB962C8B-B14F-4D97-AF65-F5344CB8AC3E}">
        <p14:creationId xmlns:p14="http://schemas.microsoft.com/office/powerpoint/2010/main" val="4080510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5DE6C3-72DF-4E9B-BB82-5B0BCF579F52}" type="slidenum">
              <a:rPr lang="en-US"/>
              <a:pPr/>
              <a:t>2</a:t>
            </a:fld>
            <a:endParaRPr lang="en-US"/>
          </a:p>
        </p:txBody>
      </p:sp>
      <p:sp>
        <p:nvSpPr>
          <p:cNvPr id="5122" name="Rectangle 2"/>
          <p:cNvSpPr>
            <a:spLocks noGrp="1" noRot="1" noChangeAspect="1" noChangeArrowheads="1" noTextEdit="1"/>
          </p:cNvSpPr>
          <p:nvPr>
            <p:ph type="sldImg"/>
          </p:nvPr>
        </p:nvSpPr>
        <p:spPr>
          <a:xfrm>
            <a:off x="1266825" y="727075"/>
            <a:ext cx="4781550" cy="3586163"/>
          </a:xfrm>
          <a:ln w="12700"/>
        </p:spPr>
      </p:sp>
      <p:sp>
        <p:nvSpPr>
          <p:cNvPr id="5123" name="Rectangle 3"/>
          <p:cNvSpPr>
            <a:spLocks noGrp="1" noChangeArrowheads="1"/>
          </p:cNvSpPr>
          <p:nvPr>
            <p:ph type="body" idx="1"/>
          </p:nvPr>
        </p:nvSpPr>
        <p:spPr>
          <a:xfrm>
            <a:off x="1009227" y="4548903"/>
            <a:ext cx="5301827" cy="4323874"/>
          </a:xfrm>
          <a:ln/>
          <a:extLst>
            <a:ext uri="{91240B29-F687-4F45-9708-019B960494DF}">
              <a14:hiddenLine xmlns:a14="http://schemas.microsoft.com/office/drawing/2010/main" w="12700">
                <a:solidFill>
                  <a:schemeClr val="tx1"/>
                </a:solidFill>
                <a:miter lim="800000"/>
                <a:headEnd/>
                <a:tailEnd/>
              </a14:hiddenLine>
            </a:ext>
          </a:extLst>
        </p:spPr>
        <p:txBody>
          <a:bodyPr lIns="95655" tIns="46988" rIns="95655" bIns="46988"/>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3B011-BB30-4E0E-90B9-471A0B1A2EAB}" type="slidenum">
              <a:rPr lang="en-US"/>
              <a:pPr/>
              <a:t>3</a:t>
            </a:fld>
            <a:endParaRPr lang="en-US"/>
          </a:p>
        </p:txBody>
      </p:sp>
      <p:sp>
        <p:nvSpPr>
          <p:cNvPr id="7170" name="Rectangle 2"/>
          <p:cNvSpPr>
            <a:spLocks noGrp="1" noRot="1" noChangeAspect="1" noChangeArrowheads="1" noTextEdit="1"/>
          </p:cNvSpPr>
          <p:nvPr>
            <p:ph type="sldImg"/>
          </p:nvPr>
        </p:nvSpPr>
        <p:spPr>
          <a:xfrm>
            <a:off x="1266825" y="727075"/>
            <a:ext cx="4781550" cy="3586163"/>
          </a:xfrm>
          <a:ln w="12700"/>
        </p:spPr>
      </p:sp>
      <p:sp>
        <p:nvSpPr>
          <p:cNvPr id="7171" name="Rectangle 3"/>
          <p:cNvSpPr>
            <a:spLocks noGrp="1" noChangeArrowheads="1"/>
          </p:cNvSpPr>
          <p:nvPr>
            <p:ph type="body" idx="1"/>
          </p:nvPr>
        </p:nvSpPr>
        <p:spPr>
          <a:xfrm>
            <a:off x="1009227" y="4548903"/>
            <a:ext cx="5301827" cy="4323874"/>
          </a:xfrm>
          <a:ln/>
          <a:extLst>
            <a:ext uri="{91240B29-F687-4F45-9708-019B960494DF}">
              <a14:hiddenLine xmlns:a14="http://schemas.microsoft.com/office/drawing/2010/main" w="12700">
                <a:solidFill>
                  <a:schemeClr val="tx1"/>
                </a:solidFill>
                <a:miter lim="800000"/>
                <a:headEnd/>
                <a:tailEnd/>
              </a14:hiddenLine>
            </a:ext>
          </a:extLst>
        </p:spPr>
        <p:txBody>
          <a:bodyPr lIns="95655" tIns="46988" rIns="95655" bIns="46988"/>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58469-8AC3-4D1B-B7DA-0F56925E56F5}" type="slidenum">
              <a:rPr lang="en-US"/>
              <a:pPr/>
              <a:t>4</a:t>
            </a:fld>
            <a:endParaRPr lang="en-US"/>
          </a:p>
        </p:txBody>
      </p:sp>
      <p:sp>
        <p:nvSpPr>
          <p:cNvPr id="9218" name="Rectangle 2"/>
          <p:cNvSpPr>
            <a:spLocks noGrp="1" noRot="1" noChangeAspect="1" noChangeArrowheads="1" noTextEdit="1"/>
          </p:cNvSpPr>
          <p:nvPr>
            <p:ph type="sldImg"/>
          </p:nvPr>
        </p:nvSpPr>
        <p:spPr>
          <a:xfrm>
            <a:off x="1266825" y="727075"/>
            <a:ext cx="4781550" cy="3586163"/>
          </a:xfrm>
          <a:ln w="12700"/>
        </p:spPr>
      </p:sp>
      <p:sp>
        <p:nvSpPr>
          <p:cNvPr id="9219" name="Rectangle 3"/>
          <p:cNvSpPr>
            <a:spLocks noGrp="1" noChangeArrowheads="1"/>
          </p:cNvSpPr>
          <p:nvPr>
            <p:ph type="body" idx="1"/>
          </p:nvPr>
        </p:nvSpPr>
        <p:spPr>
          <a:xfrm>
            <a:off x="1009227" y="4548903"/>
            <a:ext cx="5301827" cy="4323874"/>
          </a:xfrm>
          <a:ln/>
          <a:extLst>
            <a:ext uri="{91240B29-F687-4F45-9708-019B960494DF}">
              <a14:hiddenLine xmlns:a14="http://schemas.microsoft.com/office/drawing/2010/main" w="12700">
                <a:solidFill>
                  <a:schemeClr val="tx1"/>
                </a:solidFill>
                <a:miter lim="800000"/>
                <a:headEnd/>
                <a:tailEnd/>
              </a14:hiddenLine>
            </a:ext>
          </a:extLst>
        </p:spPr>
        <p:txBody>
          <a:bodyPr lIns="95655" tIns="46988" rIns="95655" bIns="46988"/>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7B352B-C86F-4DD6-A82A-0B88AA2F755E}" type="slidenum">
              <a:rPr lang="en-US" smtClean="0"/>
              <a:pPr/>
              <a:t>31</a:t>
            </a:fld>
            <a:endParaRPr lang="en-US"/>
          </a:p>
        </p:txBody>
      </p:sp>
    </p:spTree>
    <p:extLst>
      <p:ext uri="{BB962C8B-B14F-4D97-AF65-F5344CB8AC3E}">
        <p14:creationId xmlns:p14="http://schemas.microsoft.com/office/powerpoint/2010/main" val="104192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7B352B-C86F-4DD6-A82A-0B88AA2F755E}" type="slidenum">
              <a:rPr lang="en-US" smtClean="0"/>
              <a:pPr/>
              <a:t>33</a:t>
            </a:fld>
            <a:endParaRPr lang="en-US"/>
          </a:p>
        </p:txBody>
      </p:sp>
    </p:spTree>
    <p:extLst>
      <p:ext uri="{BB962C8B-B14F-4D97-AF65-F5344CB8AC3E}">
        <p14:creationId xmlns:p14="http://schemas.microsoft.com/office/powerpoint/2010/main" val="119373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7B352B-C86F-4DD6-A82A-0B88AA2F755E}" type="slidenum">
              <a:rPr lang="en-US" smtClean="0"/>
              <a:pPr/>
              <a:t>38</a:t>
            </a:fld>
            <a:endParaRPr lang="en-US"/>
          </a:p>
        </p:txBody>
      </p:sp>
    </p:spTree>
    <p:extLst>
      <p:ext uri="{BB962C8B-B14F-4D97-AF65-F5344CB8AC3E}">
        <p14:creationId xmlns:p14="http://schemas.microsoft.com/office/powerpoint/2010/main" val="32876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2AFA50-8EFB-41E8-A04A-D348B1FB3A4C}" type="slidenum">
              <a:rPr lang="en-US"/>
              <a:pPr/>
              <a:t>46</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lang="en-US"/>
              <a:t>cất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79412FA9-C816-4009-8CA9-1DFEEF289975}" type="slidenum">
              <a:rPr lang="en-US"/>
              <a:pPr/>
              <a:t>‹#›</a:t>
            </a:fld>
            <a:endParaRPr lang="en-US"/>
          </a:p>
        </p:txBody>
      </p:sp>
    </p:spTree>
    <p:extLst>
      <p:ext uri="{BB962C8B-B14F-4D97-AF65-F5344CB8AC3E}">
        <p14:creationId xmlns:p14="http://schemas.microsoft.com/office/powerpoint/2010/main" val="973125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F19A283E-14A5-4511-B257-1EF9628817C8}" type="slidenum">
              <a:rPr lang="en-US"/>
              <a:pPr/>
              <a:t>‹#›</a:t>
            </a:fld>
            <a:endParaRPr lang="en-US"/>
          </a:p>
        </p:txBody>
      </p:sp>
    </p:spTree>
    <p:extLst>
      <p:ext uri="{BB962C8B-B14F-4D97-AF65-F5344CB8AC3E}">
        <p14:creationId xmlns:p14="http://schemas.microsoft.com/office/powerpoint/2010/main" val="296498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F6B3301E-08A1-4C1A-AFDD-B20C00A689AE}" type="slidenum">
              <a:rPr lang="en-US"/>
              <a:pPr/>
              <a:t>‹#›</a:t>
            </a:fld>
            <a:endParaRPr lang="en-US"/>
          </a:p>
        </p:txBody>
      </p:sp>
    </p:spTree>
    <p:extLst>
      <p:ext uri="{BB962C8B-B14F-4D97-AF65-F5344CB8AC3E}">
        <p14:creationId xmlns:p14="http://schemas.microsoft.com/office/powerpoint/2010/main" val="3812280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7239000" y="6400800"/>
            <a:ext cx="1905000" cy="457200"/>
          </a:xfrm>
        </p:spPr>
        <p:txBody>
          <a:bodyPr/>
          <a:lstStyle>
            <a:lvl1pPr>
              <a:defRPr/>
            </a:lvl1pPr>
          </a:lstStyle>
          <a:p>
            <a:fld id="{99B5C762-9C85-444C-85AF-B6925B847644}" type="slidenum">
              <a:rPr lang="en-US"/>
              <a:pPr/>
              <a:t>‹#›</a:t>
            </a:fld>
            <a:endParaRPr lang="en-US"/>
          </a:p>
        </p:txBody>
      </p:sp>
    </p:spTree>
    <p:extLst>
      <p:ext uri="{BB962C8B-B14F-4D97-AF65-F5344CB8AC3E}">
        <p14:creationId xmlns:p14="http://schemas.microsoft.com/office/powerpoint/2010/main" val="2784615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447800"/>
            <a:ext cx="7772400" cy="43434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Slide Number Placeholder 4"/>
          <p:cNvSpPr>
            <a:spLocks noGrp="1"/>
          </p:cNvSpPr>
          <p:nvPr>
            <p:ph type="sldNum" sz="quarter" idx="11"/>
          </p:nvPr>
        </p:nvSpPr>
        <p:spPr>
          <a:xfrm>
            <a:off x="7239000" y="6400800"/>
            <a:ext cx="1905000" cy="457200"/>
          </a:xfrm>
        </p:spPr>
        <p:txBody>
          <a:bodyPr/>
          <a:lstStyle>
            <a:lvl1pPr>
              <a:defRPr/>
            </a:lvl1pPr>
          </a:lstStyle>
          <a:p>
            <a:fld id="{9082A025-F133-4AC0-8AA9-A17519CC8490}" type="slidenum">
              <a:rPr lang="en-US"/>
              <a:pPr/>
              <a:t>‹#›</a:t>
            </a:fld>
            <a:endParaRPr lang="en-US"/>
          </a:p>
        </p:txBody>
      </p:sp>
    </p:spTree>
    <p:extLst>
      <p:ext uri="{BB962C8B-B14F-4D97-AF65-F5344CB8AC3E}">
        <p14:creationId xmlns:p14="http://schemas.microsoft.com/office/powerpoint/2010/main" val="1895668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C898EDCE-5261-47AD-9CC6-2C41C449F7B6}" type="slidenum">
              <a:rPr lang="en-US"/>
              <a:pPr/>
              <a:t>‹#›</a:t>
            </a:fld>
            <a:endParaRPr lang="en-US"/>
          </a:p>
        </p:txBody>
      </p:sp>
    </p:spTree>
    <p:extLst>
      <p:ext uri="{BB962C8B-B14F-4D97-AF65-F5344CB8AC3E}">
        <p14:creationId xmlns:p14="http://schemas.microsoft.com/office/powerpoint/2010/main" val="24138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ECB0A9E-F37F-4DBD-8845-76C231D27DBA}" type="slidenum">
              <a:rPr lang="en-US"/>
              <a:pPr/>
              <a:t>‹#›</a:t>
            </a:fld>
            <a:endParaRPr lang="en-US"/>
          </a:p>
        </p:txBody>
      </p:sp>
    </p:spTree>
    <p:extLst>
      <p:ext uri="{BB962C8B-B14F-4D97-AF65-F5344CB8AC3E}">
        <p14:creationId xmlns:p14="http://schemas.microsoft.com/office/powerpoint/2010/main" val="30573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478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D7796E9-D7C2-42AD-98D4-5309F9ECFB54}" type="slidenum">
              <a:rPr lang="en-US"/>
              <a:pPr/>
              <a:t>‹#›</a:t>
            </a:fld>
            <a:endParaRPr lang="en-US"/>
          </a:p>
        </p:txBody>
      </p:sp>
    </p:spTree>
    <p:extLst>
      <p:ext uri="{BB962C8B-B14F-4D97-AF65-F5344CB8AC3E}">
        <p14:creationId xmlns:p14="http://schemas.microsoft.com/office/powerpoint/2010/main" val="308707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05A42888-9498-4F8B-853D-80F51A19A458}" type="slidenum">
              <a:rPr lang="en-US"/>
              <a:pPr/>
              <a:t>‹#›</a:t>
            </a:fld>
            <a:endParaRPr lang="en-US"/>
          </a:p>
        </p:txBody>
      </p:sp>
    </p:spTree>
    <p:extLst>
      <p:ext uri="{BB962C8B-B14F-4D97-AF65-F5344CB8AC3E}">
        <p14:creationId xmlns:p14="http://schemas.microsoft.com/office/powerpoint/2010/main" val="417744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6E9AA76F-151E-4D17-B86F-C043EDBC9B09}" type="slidenum">
              <a:rPr lang="en-US"/>
              <a:pPr/>
              <a:t>‹#›</a:t>
            </a:fld>
            <a:endParaRPr lang="en-US"/>
          </a:p>
        </p:txBody>
      </p:sp>
    </p:spTree>
    <p:extLst>
      <p:ext uri="{BB962C8B-B14F-4D97-AF65-F5344CB8AC3E}">
        <p14:creationId xmlns:p14="http://schemas.microsoft.com/office/powerpoint/2010/main" val="660862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35C4FD3E-BB02-4D64-A776-D510668D66E7}" type="slidenum">
              <a:rPr lang="en-US"/>
              <a:pPr/>
              <a:t>‹#›</a:t>
            </a:fld>
            <a:endParaRPr lang="en-US"/>
          </a:p>
        </p:txBody>
      </p:sp>
    </p:spTree>
    <p:extLst>
      <p:ext uri="{BB962C8B-B14F-4D97-AF65-F5344CB8AC3E}">
        <p14:creationId xmlns:p14="http://schemas.microsoft.com/office/powerpoint/2010/main" val="204408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3CB99A79-4E11-4657-BDFD-56CAFF648DFD}" type="slidenum">
              <a:rPr lang="en-US"/>
              <a:pPr/>
              <a:t>‹#›</a:t>
            </a:fld>
            <a:endParaRPr lang="en-US"/>
          </a:p>
        </p:txBody>
      </p:sp>
    </p:spTree>
    <p:extLst>
      <p:ext uri="{BB962C8B-B14F-4D97-AF65-F5344CB8AC3E}">
        <p14:creationId xmlns:p14="http://schemas.microsoft.com/office/powerpoint/2010/main" val="78288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8E2B4FE1-9D1D-4127-9494-ACABB4E7004D}" type="slidenum">
              <a:rPr lang="en-US"/>
              <a:pPr/>
              <a:t>‹#›</a:t>
            </a:fld>
            <a:endParaRPr lang="en-US"/>
          </a:p>
        </p:txBody>
      </p:sp>
    </p:spTree>
    <p:extLst>
      <p:ext uri="{BB962C8B-B14F-4D97-AF65-F5344CB8AC3E}">
        <p14:creationId xmlns:p14="http://schemas.microsoft.com/office/powerpoint/2010/main" val="14847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6435" name="Rectangle 3"/>
          <p:cNvSpPr>
            <a:spLocks noGrp="1" noChangeArrowheads="1"/>
          </p:cNvSpPr>
          <p:nvPr>
            <p:ph type="body" idx="1"/>
          </p:nvPr>
        </p:nvSpPr>
        <p:spPr bwMode="auto">
          <a:xfrm>
            <a:off x="685800" y="1447800"/>
            <a:ext cx="77724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643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Times New Roman" pitchFamily="18" charset="0"/>
              </a:defRPr>
            </a:lvl1pPr>
          </a:lstStyle>
          <a:p>
            <a:endParaRPr lang="en-US"/>
          </a:p>
        </p:txBody>
      </p:sp>
      <p:sp>
        <p:nvSpPr>
          <p:cNvPr id="146437" name="Rectangle 5"/>
          <p:cNvSpPr>
            <a:spLocks noGrp="1" noChangeArrowheads="1"/>
          </p:cNvSpPr>
          <p:nvPr>
            <p:ph type="sldNum" sz="quarter" idx="4"/>
          </p:nvPr>
        </p:nvSpPr>
        <p:spPr bwMode="auto">
          <a:xfrm>
            <a:off x="72390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0F1D290B-2F9B-4DEF-A253-60D2AD6AFDC1}" type="slidenum">
              <a:rPr lang="en-US"/>
              <a:pPr/>
              <a:t>‹#›</a:t>
            </a:fld>
            <a:endParaRPr lang="en-US"/>
          </a:p>
        </p:txBody>
      </p:sp>
      <p:pic>
        <p:nvPicPr>
          <p:cNvPr id="146439" name="Picture 7" descr="SET_LOGO copy"/>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9050" y="5819775"/>
            <a:ext cx="1035050" cy="10207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lvl1pPr algn="ctr" rtl="0" fontAlgn="base">
        <a:spcBef>
          <a:spcPct val="0"/>
        </a:spcBef>
        <a:spcAft>
          <a:spcPct val="0"/>
        </a:spcAft>
        <a:defRPr sz="4000">
          <a:solidFill>
            <a:srgbClr val="A5002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2pPr>
      <a:lvl3pPr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3pPr>
      <a:lvl4pPr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4pPr>
      <a:lvl5pPr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rgbClr val="A50021"/>
          </a:solidFill>
          <a:effectLst>
            <a:outerShdw blurRad="38100" dist="38100" dir="2700000" algn="tl">
              <a:srgbClr val="C0C0C0"/>
            </a:outerShdw>
          </a:effectLst>
          <a:latin typeface="Arial" charset="0"/>
        </a:defRPr>
      </a:lvl9pPr>
    </p:titleStyle>
    <p:bodyStyle>
      <a:lvl1pPr marL="342900" indent="-342900" algn="l" rtl="0" fontAlgn="base">
        <a:lnSpc>
          <a:spcPct val="115000"/>
        </a:lnSpc>
        <a:spcBef>
          <a:spcPct val="20000"/>
        </a:spcBef>
        <a:spcAft>
          <a:spcPct val="10000"/>
        </a:spcAft>
        <a:buChar char="•"/>
        <a:defRPr sz="2800">
          <a:solidFill>
            <a:srgbClr val="0033CC"/>
          </a:solidFill>
          <a:effectLst>
            <a:outerShdw blurRad="38100" dist="38100" dir="2700000" algn="tl">
              <a:srgbClr val="C0C0C0"/>
            </a:outerShdw>
          </a:effectLst>
          <a:latin typeface="+mn-lt"/>
          <a:ea typeface="+mn-ea"/>
          <a:cs typeface="+mn-cs"/>
        </a:defRPr>
      </a:lvl1pPr>
      <a:lvl2pPr marL="742950" indent="-285750" algn="l" rtl="0" fontAlgn="base">
        <a:lnSpc>
          <a:spcPct val="115000"/>
        </a:lnSpc>
        <a:spcBef>
          <a:spcPct val="20000"/>
        </a:spcBef>
        <a:spcAft>
          <a:spcPct val="10000"/>
        </a:spcAft>
        <a:buChar char="–"/>
        <a:defRPr sz="2400">
          <a:solidFill>
            <a:srgbClr val="FF9933"/>
          </a:solidFill>
          <a:effectLst>
            <a:outerShdw blurRad="38100" dist="38100" dir="2700000" algn="tl">
              <a:srgbClr val="C0C0C0"/>
            </a:outerShdw>
          </a:effectLst>
          <a:latin typeface="+mn-lt"/>
        </a:defRPr>
      </a:lvl2pPr>
      <a:lvl3pPr marL="1143000" indent="-228600" algn="l" rtl="0" fontAlgn="base">
        <a:lnSpc>
          <a:spcPct val="115000"/>
        </a:lnSpc>
        <a:spcBef>
          <a:spcPct val="20000"/>
        </a:spcBef>
        <a:spcAft>
          <a:spcPct val="10000"/>
        </a:spcAft>
        <a:buChar char="•"/>
        <a:defRPr sz="2000">
          <a:solidFill>
            <a:srgbClr val="0033CC"/>
          </a:solidFill>
          <a:effectLst>
            <a:outerShdw blurRad="38100" dist="38100" dir="2700000" algn="tl">
              <a:srgbClr val="C0C0C0"/>
            </a:outerShdw>
          </a:effectLst>
          <a:latin typeface="+mn-lt"/>
        </a:defRPr>
      </a:lvl3pPr>
      <a:lvl4pPr marL="1600200" indent="-228600" algn="l" rtl="0" fontAlgn="base">
        <a:lnSpc>
          <a:spcPct val="115000"/>
        </a:lnSpc>
        <a:spcBef>
          <a:spcPct val="20000"/>
        </a:spcBef>
        <a:spcAft>
          <a:spcPct val="10000"/>
        </a:spcAft>
        <a:buChar char="–"/>
        <a:defRPr>
          <a:solidFill>
            <a:srgbClr val="0033CC"/>
          </a:solidFill>
          <a:effectLst>
            <a:outerShdw blurRad="38100" dist="38100" dir="2700000" algn="tl">
              <a:srgbClr val="C0C0C0"/>
            </a:outerShdw>
          </a:effectLst>
          <a:latin typeface="+mn-lt"/>
        </a:defRPr>
      </a:lvl4pPr>
      <a:lvl5pPr marL="2057400" indent="-228600" algn="l" rtl="0" fontAlgn="base">
        <a:lnSpc>
          <a:spcPct val="115000"/>
        </a:lnSpc>
        <a:spcBef>
          <a:spcPct val="20000"/>
        </a:spcBef>
        <a:spcAft>
          <a:spcPct val="10000"/>
        </a:spcAft>
        <a:buChar char="»"/>
        <a:defRPr>
          <a:solidFill>
            <a:srgbClr val="0033CC"/>
          </a:solidFill>
          <a:effectLst>
            <a:outerShdw blurRad="38100" dist="38100" dir="2700000" algn="tl">
              <a:srgbClr val="C0C0C0"/>
            </a:outerShdw>
          </a:effectLst>
          <a:latin typeface="+mn-lt"/>
        </a:defRPr>
      </a:lvl5pPr>
      <a:lvl6pPr marL="2514600" indent="-228600" algn="l" rtl="0" fontAlgn="base">
        <a:lnSpc>
          <a:spcPct val="115000"/>
        </a:lnSpc>
        <a:spcBef>
          <a:spcPct val="20000"/>
        </a:spcBef>
        <a:spcAft>
          <a:spcPct val="10000"/>
        </a:spcAft>
        <a:buChar char="»"/>
        <a:defRPr>
          <a:solidFill>
            <a:srgbClr val="0033CC"/>
          </a:solidFill>
          <a:effectLst>
            <a:outerShdw blurRad="38100" dist="38100" dir="2700000" algn="tl">
              <a:srgbClr val="C0C0C0"/>
            </a:outerShdw>
          </a:effectLst>
          <a:latin typeface="+mn-lt"/>
        </a:defRPr>
      </a:lvl6pPr>
      <a:lvl7pPr marL="2971800" indent="-228600" algn="l" rtl="0" fontAlgn="base">
        <a:lnSpc>
          <a:spcPct val="115000"/>
        </a:lnSpc>
        <a:spcBef>
          <a:spcPct val="20000"/>
        </a:spcBef>
        <a:spcAft>
          <a:spcPct val="10000"/>
        </a:spcAft>
        <a:buChar char="»"/>
        <a:defRPr>
          <a:solidFill>
            <a:srgbClr val="0033CC"/>
          </a:solidFill>
          <a:effectLst>
            <a:outerShdw blurRad="38100" dist="38100" dir="2700000" algn="tl">
              <a:srgbClr val="C0C0C0"/>
            </a:outerShdw>
          </a:effectLst>
          <a:latin typeface="+mn-lt"/>
        </a:defRPr>
      </a:lvl7pPr>
      <a:lvl8pPr marL="3429000" indent="-228600" algn="l" rtl="0" fontAlgn="base">
        <a:lnSpc>
          <a:spcPct val="115000"/>
        </a:lnSpc>
        <a:spcBef>
          <a:spcPct val="20000"/>
        </a:spcBef>
        <a:spcAft>
          <a:spcPct val="10000"/>
        </a:spcAft>
        <a:buChar char="»"/>
        <a:defRPr>
          <a:solidFill>
            <a:srgbClr val="0033CC"/>
          </a:solidFill>
          <a:effectLst>
            <a:outerShdw blurRad="38100" dist="38100" dir="2700000" algn="tl">
              <a:srgbClr val="C0C0C0"/>
            </a:outerShdw>
          </a:effectLst>
          <a:latin typeface="+mn-lt"/>
        </a:defRPr>
      </a:lvl8pPr>
      <a:lvl9pPr marL="3886200" indent="-228600" algn="l" rtl="0" fontAlgn="base">
        <a:lnSpc>
          <a:spcPct val="115000"/>
        </a:lnSpc>
        <a:spcBef>
          <a:spcPct val="20000"/>
        </a:spcBef>
        <a:spcAft>
          <a:spcPct val="10000"/>
        </a:spcAft>
        <a:buChar char="»"/>
        <a:defRPr>
          <a:solidFill>
            <a:srgbClr val="0033CC"/>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customXml" Target="../ink/ink147.xml"/><Relationship Id="rId13" Type="http://schemas.openxmlformats.org/officeDocument/2006/relationships/image" Target="../media/image183.png"/><Relationship Id="rId3" Type="http://schemas.openxmlformats.org/officeDocument/2006/relationships/image" Target="../media/image440.png"/><Relationship Id="rId7" Type="http://schemas.openxmlformats.org/officeDocument/2006/relationships/image" Target="../media/image180.png"/><Relationship Id="rId12" Type="http://schemas.openxmlformats.org/officeDocument/2006/relationships/customXml" Target="../ink/ink149.xml"/><Relationship Id="rId17" Type="http://schemas.openxmlformats.org/officeDocument/2006/relationships/image" Target="../media/image185.png"/><Relationship Id="rId2" Type="http://schemas.openxmlformats.org/officeDocument/2006/relationships/image" Target="../media/image94.png"/><Relationship Id="rId16" Type="http://schemas.openxmlformats.org/officeDocument/2006/relationships/customXml" Target="../ink/ink151.xml"/><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82.png"/><Relationship Id="rId5" Type="http://schemas.openxmlformats.org/officeDocument/2006/relationships/image" Target="../media/image179.png"/><Relationship Id="rId15" Type="http://schemas.openxmlformats.org/officeDocument/2006/relationships/image" Target="../media/image184.png"/><Relationship Id="rId10" Type="http://schemas.openxmlformats.org/officeDocument/2006/relationships/customXml" Target="../ink/ink148.xml"/><Relationship Id="rId4" Type="http://schemas.openxmlformats.org/officeDocument/2006/relationships/customXml" Target="../ink/ink145.xml"/><Relationship Id="rId9" Type="http://schemas.openxmlformats.org/officeDocument/2006/relationships/image" Target="../media/image181.png"/><Relationship Id="rId14" Type="http://schemas.openxmlformats.org/officeDocument/2006/relationships/customXml" Target="../ink/ink150.xml"/></Relationships>
</file>

<file path=ppt/slides/_rels/slide101.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customXml" Target="../ink/ink159.xml"/><Relationship Id="rId26" Type="http://schemas.openxmlformats.org/officeDocument/2006/relationships/customXml" Target="../ink/ink163.xml"/><Relationship Id="rId3" Type="http://schemas.openxmlformats.org/officeDocument/2006/relationships/image" Target="../media/image450.png"/><Relationship Id="rId21" Type="http://schemas.openxmlformats.org/officeDocument/2006/relationships/image" Target="../media/image194.png"/><Relationship Id="rId7" Type="http://schemas.openxmlformats.org/officeDocument/2006/relationships/image" Target="../media/image187.png"/><Relationship Id="rId12" Type="http://schemas.openxmlformats.org/officeDocument/2006/relationships/customXml" Target="../ink/ink156.xml"/><Relationship Id="rId17" Type="http://schemas.openxmlformats.org/officeDocument/2006/relationships/image" Target="../media/image192.png"/><Relationship Id="rId25" Type="http://schemas.openxmlformats.org/officeDocument/2006/relationships/image" Target="../media/image196.png"/><Relationship Id="rId33" Type="http://schemas.openxmlformats.org/officeDocument/2006/relationships/image" Target="../media/image200.png"/><Relationship Id="rId2" Type="http://schemas.openxmlformats.org/officeDocument/2006/relationships/image" Target="../media/image94.png"/><Relationship Id="rId16" Type="http://schemas.openxmlformats.org/officeDocument/2006/relationships/customXml" Target="../ink/ink158.xml"/><Relationship Id="rId20" Type="http://schemas.openxmlformats.org/officeDocument/2006/relationships/customXml" Target="../ink/ink160.xml"/><Relationship Id="rId29"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189.png"/><Relationship Id="rId24" Type="http://schemas.openxmlformats.org/officeDocument/2006/relationships/customXml" Target="../ink/ink162.xml"/><Relationship Id="rId32" Type="http://schemas.openxmlformats.org/officeDocument/2006/relationships/customXml" Target="../ink/ink166.xml"/><Relationship Id="rId5" Type="http://schemas.openxmlformats.org/officeDocument/2006/relationships/image" Target="../media/image186.png"/><Relationship Id="rId15" Type="http://schemas.openxmlformats.org/officeDocument/2006/relationships/image" Target="../media/image191.png"/><Relationship Id="rId23" Type="http://schemas.openxmlformats.org/officeDocument/2006/relationships/image" Target="../media/image195.png"/><Relationship Id="rId28" Type="http://schemas.openxmlformats.org/officeDocument/2006/relationships/customXml" Target="../ink/ink164.xml"/><Relationship Id="rId10" Type="http://schemas.openxmlformats.org/officeDocument/2006/relationships/customXml" Target="../ink/ink155.xml"/><Relationship Id="rId19" Type="http://schemas.openxmlformats.org/officeDocument/2006/relationships/image" Target="../media/image193.png"/><Relationship Id="rId31" Type="http://schemas.openxmlformats.org/officeDocument/2006/relationships/image" Target="../media/image199.png"/><Relationship Id="rId4" Type="http://schemas.openxmlformats.org/officeDocument/2006/relationships/customXml" Target="../ink/ink152.xml"/><Relationship Id="rId9" Type="http://schemas.openxmlformats.org/officeDocument/2006/relationships/image" Target="../media/image188.png"/><Relationship Id="rId14" Type="http://schemas.openxmlformats.org/officeDocument/2006/relationships/customXml" Target="../ink/ink157.xml"/><Relationship Id="rId22" Type="http://schemas.openxmlformats.org/officeDocument/2006/relationships/customXml" Target="../ink/ink161.xml"/><Relationship Id="rId27" Type="http://schemas.openxmlformats.org/officeDocument/2006/relationships/image" Target="../media/image197.png"/><Relationship Id="rId30" Type="http://schemas.openxmlformats.org/officeDocument/2006/relationships/customXml" Target="../ink/ink165.xml"/><Relationship Id="rId8" Type="http://schemas.openxmlformats.org/officeDocument/2006/relationships/customXml" Target="../ink/ink154.xml"/></Relationships>
</file>

<file path=ppt/slides/_rels/slide102.xml.rels><?xml version="1.0" encoding="UTF-8" standalone="yes"?>
<Relationships xmlns="http://schemas.openxmlformats.org/package/2006/relationships"><Relationship Id="rId13" Type="http://schemas.openxmlformats.org/officeDocument/2006/relationships/image" Target="../media/image206.png"/><Relationship Id="rId18" Type="http://schemas.openxmlformats.org/officeDocument/2006/relationships/customXml" Target="../ink/ink174.xml"/><Relationship Id="rId26" Type="http://schemas.openxmlformats.org/officeDocument/2006/relationships/customXml" Target="../ink/ink178.xml"/><Relationship Id="rId39" Type="http://schemas.openxmlformats.org/officeDocument/2006/relationships/image" Target="../media/image219.png"/><Relationship Id="rId21" Type="http://schemas.openxmlformats.org/officeDocument/2006/relationships/image" Target="../media/image210.png"/><Relationship Id="rId34" Type="http://schemas.openxmlformats.org/officeDocument/2006/relationships/customXml" Target="../ink/ink182.xml"/><Relationship Id="rId42" Type="http://schemas.openxmlformats.org/officeDocument/2006/relationships/customXml" Target="../ink/ink186.xml"/><Relationship Id="rId47" Type="http://schemas.openxmlformats.org/officeDocument/2006/relationships/image" Target="../media/image223.png"/><Relationship Id="rId7" Type="http://schemas.openxmlformats.org/officeDocument/2006/relationships/image" Target="../media/image203.png"/><Relationship Id="rId2" Type="http://schemas.openxmlformats.org/officeDocument/2006/relationships/image" Target="../media/image94.png"/><Relationship Id="rId16" Type="http://schemas.openxmlformats.org/officeDocument/2006/relationships/customXml" Target="../ink/ink173.xml"/><Relationship Id="rId29" Type="http://schemas.openxmlformats.org/officeDocument/2006/relationships/image" Target="../media/image214.png"/><Relationship Id="rId11" Type="http://schemas.openxmlformats.org/officeDocument/2006/relationships/image" Target="../media/image205.png"/><Relationship Id="rId24" Type="http://schemas.openxmlformats.org/officeDocument/2006/relationships/customXml" Target="../ink/ink177.xml"/><Relationship Id="rId32" Type="http://schemas.openxmlformats.org/officeDocument/2006/relationships/customXml" Target="../ink/ink181.xml"/><Relationship Id="rId37" Type="http://schemas.openxmlformats.org/officeDocument/2006/relationships/image" Target="../media/image218.png"/><Relationship Id="rId40" Type="http://schemas.openxmlformats.org/officeDocument/2006/relationships/customXml" Target="../ink/ink185.xml"/><Relationship Id="rId45" Type="http://schemas.openxmlformats.org/officeDocument/2006/relationships/image" Target="../media/image222.png"/><Relationship Id="rId5" Type="http://schemas.openxmlformats.org/officeDocument/2006/relationships/image" Target="../media/image202.png"/><Relationship Id="rId15" Type="http://schemas.openxmlformats.org/officeDocument/2006/relationships/image" Target="../media/image207.png"/><Relationship Id="rId23" Type="http://schemas.openxmlformats.org/officeDocument/2006/relationships/image" Target="../media/image211.png"/><Relationship Id="rId28" Type="http://schemas.openxmlformats.org/officeDocument/2006/relationships/customXml" Target="../ink/ink179.xml"/><Relationship Id="rId36" Type="http://schemas.openxmlformats.org/officeDocument/2006/relationships/customXml" Target="../ink/ink183.xml"/><Relationship Id="rId49" Type="http://schemas.openxmlformats.org/officeDocument/2006/relationships/image" Target="../media/image224.png"/><Relationship Id="rId10" Type="http://schemas.openxmlformats.org/officeDocument/2006/relationships/customXml" Target="../ink/ink170.xml"/><Relationship Id="rId19" Type="http://schemas.openxmlformats.org/officeDocument/2006/relationships/image" Target="../media/image209.png"/><Relationship Id="rId31" Type="http://schemas.openxmlformats.org/officeDocument/2006/relationships/image" Target="../media/image215.png"/><Relationship Id="rId44" Type="http://schemas.openxmlformats.org/officeDocument/2006/relationships/customXml" Target="../ink/ink187.xml"/><Relationship Id="rId4" Type="http://schemas.openxmlformats.org/officeDocument/2006/relationships/customXml" Target="../ink/ink167.xml"/><Relationship Id="rId9" Type="http://schemas.openxmlformats.org/officeDocument/2006/relationships/image" Target="../media/image204.png"/><Relationship Id="rId14" Type="http://schemas.openxmlformats.org/officeDocument/2006/relationships/customXml" Target="../ink/ink172.xml"/><Relationship Id="rId22" Type="http://schemas.openxmlformats.org/officeDocument/2006/relationships/customXml" Target="../ink/ink176.xml"/><Relationship Id="rId27" Type="http://schemas.openxmlformats.org/officeDocument/2006/relationships/image" Target="../media/image213.png"/><Relationship Id="rId30" Type="http://schemas.openxmlformats.org/officeDocument/2006/relationships/customXml" Target="../ink/ink180.xml"/><Relationship Id="rId35" Type="http://schemas.openxmlformats.org/officeDocument/2006/relationships/image" Target="../media/image217.png"/><Relationship Id="rId43" Type="http://schemas.openxmlformats.org/officeDocument/2006/relationships/image" Target="../media/image221.png"/><Relationship Id="rId48" Type="http://schemas.openxmlformats.org/officeDocument/2006/relationships/customXml" Target="../ink/ink189.xml"/><Relationship Id="rId8" Type="http://schemas.openxmlformats.org/officeDocument/2006/relationships/customXml" Target="../ink/ink169.xml"/><Relationship Id="rId3" Type="http://schemas.openxmlformats.org/officeDocument/2006/relationships/image" Target="../media/image106.png"/><Relationship Id="rId12" Type="http://schemas.openxmlformats.org/officeDocument/2006/relationships/customXml" Target="../ink/ink171.xml"/><Relationship Id="rId17" Type="http://schemas.openxmlformats.org/officeDocument/2006/relationships/image" Target="../media/image208.png"/><Relationship Id="rId25" Type="http://schemas.openxmlformats.org/officeDocument/2006/relationships/image" Target="../media/image212.png"/><Relationship Id="rId33" Type="http://schemas.openxmlformats.org/officeDocument/2006/relationships/image" Target="../media/image216.png"/><Relationship Id="rId38" Type="http://schemas.openxmlformats.org/officeDocument/2006/relationships/customXml" Target="../ink/ink184.xml"/><Relationship Id="rId46" Type="http://schemas.openxmlformats.org/officeDocument/2006/relationships/customXml" Target="../ink/ink188.xml"/><Relationship Id="rId20" Type="http://schemas.openxmlformats.org/officeDocument/2006/relationships/customXml" Target="../ink/ink175.xml"/><Relationship Id="rId41"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customXml" Target="../ink/ink1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customXml" Target="../ink/ink1.xml"/><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4.png"/><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36.png"/><Relationship Id="rId4" Type="http://schemas.openxmlformats.org/officeDocument/2006/relationships/customXml" Target="../ink/ink10.xml"/><Relationship Id="rId9"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customXml" Target="../ink/ink20.xml"/><Relationship Id="rId26" Type="http://schemas.openxmlformats.org/officeDocument/2006/relationships/customXml" Target="../ink/ink24.xml"/><Relationship Id="rId39" Type="http://schemas.openxmlformats.org/officeDocument/2006/relationships/image" Target="../media/image56.png"/><Relationship Id="rId21" Type="http://schemas.openxmlformats.org/officeDocument/2006/relationships/image" Target="../media/image47.png"/><Relationship Id="rId34" Type="http://schemas.openxmlformats.org/officeDocument/2006/relationships/customXml" Target="../ink/ink28.xml"/><Relationship Id="rId42" Type="http://schemas.openxmlformats.org/officeDocument/2006/relationships/customXml" Target="../ink/ink32.xml"/><Relationship Id="rId7" Type="http://schemas.openxmlformats.org/officeDocument/2006/relationships/image" Target="../media/image40.png"/><Relationship Id="rId2" Type="http://schemas.openxmlformats.org/officeDocument/2006/relationships/image" Target="../media/image26.png"/><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51.png"/><Relationship Id="rId41"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42.png"/><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55.png"/><Relationship Id="rId40" Type="http://schemas.openxmlformats.org/officeDocument/2006/relationships/customXml" Target="../ink/ink31.xml"/><Relationship Id="rId5" Type="http://schemas.openxmlformats.org/officeDocument/2006/relationships/image" Target="../media/image39.png"/><Relationship Id="rId15" Type="http://schemas.openxmlformats.org/officeDocument/2006/relationships/image" Target="../media/image44.png"/><Relationship Id="rId23" Type="http://schemas.openxmlformats.org/officeDocument/2006/relationships/image" Target="../media/image48.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customXml" Target="../ink/ink16.xml"/><Relationship Id="rId19" Type="http://schemas.openxmlformats.org/officeDocument/2006/relationships/image" Target="../media/image46.png"/><Relationship Id="rId31" Type="http://schemas.openxmlformats.org/officeDocument/2006/relationships/image" Target="../media/image52.png"/><Relationship Id="rId4" Type="http://schemas.openxmlformats.org/officeDocument/2006/relationships/customXml" Target="../ink/ink13.xml"/><Relationship Id="rId9" Type="http://schemas.openxmlformats.org/officeDocument/2006/relationships/image" Target="../media/image41.png"/><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50.png"/><Relationship Id="rId30" Type="http://schemas.openxmlformats.org/officeDocument/2006/relationships/customXml" Target="../ink/ink26.xml"/><Relationship Id="rId35" Type="http://schemas.openxmlformats.org/officeDocument/2006/relationships/image" Target="../media/image54.png"/><Relationship Id="rId43" Type="http://schemas.openxmlformats.org/officeDocument/2006/relationships/image" Target="../media/image58.png"/><Relationship Id="rId8" Type="http://schemas.openxmlformats.org/officeDocument/2006/relationships/customXml" Target="../ink/ink15.xml"/><Relationship Id="rId3" Type="http://schemas.openxmlformats.org/officeDocument/2006/relationships/image" Target="../media/image22.png"/><Relationship Id="rId12" Type="http://schemas.openxmlformats.org/officeDocument/2006/relationships/customXml" Target="../ink/ink17.xml"/><Relationship Id="rId17" Type="http://schemas.openxmlformats.org/officeDocument/2006/relationships/image" Target="../media/image45.png"/><Relationship Id="rId25" Type="http://schemas.openxmlformats.org/officeDocument/2006/relationships/image" Target="../media/image49.png"/><Relationship Id="rId33" Type="http://schemas.openxmlformats.org/officeDocument/2006/relationships/image" Target="../media/image53.png"/><Relationship Id="rId38" Type="http://schemas.openxmlformats.org/officeDocument/2006/relationships/customXml" Target="../ink/ink30.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22.png"/><Relationship Id="rId7" Type="http://schemas.openxmlformats.org/officeDocument/2006/relationships/image" Target="../media/image6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62.png"/><Relationship Id="rId5" Type="http://schemas.openxmlformats.org/officeDocument/2006/relationships/image" Target="../media/image59.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67.png"/><Relationship Id="rId18" Type="http://schemas.openxmlformats.org/officeDocument/2006/relationships/customXml" Target="../ink/ink44.xml"/><Relationship Id="rId26" Type="http://schemas.openxmlformats.org/officeDocument/2006/relationships/customXml" Target="../ink/ink48.xml"/><Relationship Id="rId3" Type="http://schemas.openxmlformats.org/officeDocument/2006/relationships/image" Target="../media/image22.png"/><Relationship Id="rId21" Type="http://schemas.openxmlformats.org/officeDocument/2006/relationships/image" Target="../media/image71.png"/><Relationship Id="rId7" Type="http://schemas.openxmlformats.org/officeDocument/2006/relationships/image" Target="../media/image64.png"/><Relationship Id="rId12" Type="http://schemas.openxmlformats.org/officeDocument/2006/relationships/customXml" Target="../ink/ink41.xml"/><Relationship Id="rId17" Type="http://schemas.openxmlformats.org/officeDocument/2006/relationships/image" Target="../media/image69.png"/><Relationship Id="rId25" Type="http://schemas.openxmlformats.org/officeDocument/2006/relationships/image" Target="../media/image73.png"/><Relationship Id="rId2" Type="http://schemas.openxmlformats.org/officeDocument/2006/relationships/image" Target="../media/image24.png"/><Relationship Id="rId16" Type="http://schemas.openxmlformats.org/officeDocument/2006/relationships/customXml" Target="../ink/ink43.xml"/><Relationship Id="rId20" Type="http://schemas.openxmlformats.org/officeDocument/2006/relationships/customXml" Target="../ink/ink45.xml"/><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ustomXml" Target="../ink/ink38.xml"/><Relationship Id="rId11" Type="http://schemas.openxmlformats.org/officeDocument/2006/relationships/image" Target="../media/image66.png"/><Relationship Id="rId24" Type="http://schemas.openxmlformats.org/officeDocument/2006/relationships/customXml" Target="../ink/ink47.xml"/><Relationship Id="rId5" Type="http://schemas.openxmlformats.org/officeDocument/2006/relationships/image" Target="../media/image63.png"/><Relationship Id="rId15" Type="http://schemas.openxmlformats.org/officeDocument/2006/relationships/image" Target="../media/image68.png"/><Relationship Id="rId23" Type="http://schemas.openxmlformats.org/officeDocument/2006/relationships/image" Target="../media/image72.png"/><Relationship Id="rId28" Type="http://schemas.openxmlformats.org/officeDocument/2006/relationships/customXml" Target="../ink/ink49.xml"/><Relationship Id="rId10" Type="http://schemas.openxmlformats.org/officeDocument/2006/relationships/customXml" Target="../ink/ink40.xml"/><Relationship Id="rId19" Type="http://schemas.openxmlformats.org/officeDocument/2006/relationships/image" Target="../media/image70.png"/><Relationship Id="rId31" Type="http://schemas.openxmlformats.org/officeDocument/2006/relationships/image" Target="../media/image76.png"/><Relationship Id="rId4" Type="http://schemas.openxmlformats.org/officeDocument/2006/relationships/customXml" Target="../ink/ink37.xml"/><Relationship Id="rId9" Type="http://schemas.openxmlformats.org/officeDocument/2006/relationships/image" Target="../media/image65.png"/><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74.png"/><Relationship Id="rId30" Type="http://schemas.openxmlformats.org/officeDocument/2006/relationships/customXml" Target="../ink/ink50.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52.xml"/><Relationship Id="rId5" Type="http://schemas.openxmlformats.org/officeDocument/2006/relationships/image" Target="../media/image77.png"/><Relationship Id="rId4" Type="http://schemas.openxmlformats.org/officeDocument/2006/relationships/customXml" Target="../ink/ink5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customXml" Target="../ink/ink56.xml"/><Relationship Id="rId18" Type="http://schemas.openxmlformats.org/officeDocument/2006/relationships/image" Target="../media/image89.png"/><Relationship Id="rId3" Type="http://schemas.openxmlformats.org/officeDocument/2006/relationships/oleObject" Target="../embeddings/oleObject5.bin"/><Relationship Id="rId7" Type="http://schemas.openxmlformats.org/officeDocument/2006/relationships/customXml" Target="../ink/ink53.xml"/><Relationship Id="rId12" Type="http://schemas.openxmlformats.org/officeDocument/2006/relationships/image" Target="../media/image86.png"/><Relationship Id="rId17" Type="http://schemas.openxmlformats.org/officeDocument/2006/relationships/customXml" Target="../ink/ink58.xml"/><Relationship Id="rId2" Type="http://schemas.openxmlformats.org/officeDocument/2006/relationships/slideLayout" Target="../slideLayouts/slideLayout2.xml"/><Relationship Id="rId16" Type="http://schemas.openxmlformats.org/officeDocument/2006/relationships/image" Target="../media/image88.png"/><Relationship Id="rId1" Type="http://schemas.openxmlformats.org/officeDocument/2006/relationships/vmlDrawing" Target="../drawings/vmlDrawing4.vml"/><Relationship Id="rId6" Type="http://schemas.openxmlformats.org/officeDocument/2006/relationships/image" Target="../media/image83.emf"/><Relationship Id="rId11" Type="http://schemas.openxmlformats.org/officeDocument/2006/relationships/customXml" Target="../ink/ink55.xml"/><Relationship Id="rId5" Type="http://schemas.openxmlformats.org/officeDocument/2006/relationships/oleObject" Target="../embeddings/oleObject6.bin"/><Relationship Id="rId15" Type="http://schemas.openxmlformats.org/officeDocument/2006/relationships/customXml" Target="../ink/ink57.xml"/><Relationship Id="rId10" Type="http://schemas.openxmlformats.org/officeDocument/2006/relationships/image" Target="../media/image85.png"/><Relationship Id="rId4" Type="http://schemas.openxmlformats.org/officeDocument/2006/relationships/image" Target="../media/image82.emf"/><Relationship Id="rId9" Type="http://schemas.openxmlformats.org/officeDocument/2006/relationships/customXml" Target="../ink/ink54.xml"/><Relationship Id="rId1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customXml" Target="../ink/ink60.xml"/><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customXml" Target="../ink/ink66.xml"/><Relationship Id="rId18" Type="http://schemas.openxmlformats.org/officeDocument/2006/relationships/image" Target="../media/image102.png"/><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99.png"/><Relationship Id="rId17" Type="http://schemas.openxmlformats.org/officeDocument/2006/relationships/customXml" Target="../ink/ink68.xml"/><Relationship Id="rId2" Type="http://schemas.openxmlformats.org/officeDocument/2006/relationships/image" Target="../media/image91.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customXml" Target="../ink/ink65.xml"/><Relationship Id="rId5" Type="http://schemas.openxmlformats.org/officeDocument/2006/relationships/customXml" Target="../ink/ink62.xml"/><Relationship Id="rId15" Type="http://schemas.openxmlformats.org/officeDocument/2006/relationships/customXml" Target="../ink/ink67.xml"/><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customXml" Target="../ink/ink64.xml"/><Relationship Id="rId1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customXml" Target="../ink/ink69.xml"/><Relationship Id="rId1" Type="http://schemas.openxmlformats.org/officeDocument/2006/relationships/slideLayout" Target="../slideLayouts/slideLayout6.xml"/><Relationship Id="rId6" Type="http://schemas.openxmlformats.org/officeDocument/2006/relationships/customXml" Target="../ink/ink71.xml"/><Relationship Id="rId5" Type="http://schemas.openxmlformats.org/officeDocument/2006/relationships/image" Target="../media/image104.png"/><Relationship Id="rId4" Type="http://schemas.openxmlformats.org/officeDocument/2006/relationships/customXml" Target="../ink/ink70.xml"/></Relationships>
</file>

<file path=ppt/slides/_rels/slide8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customXml" Target="../ink/ink72.xml"/><Relationship Id="rId7" Type="http://schemas.openxmlformats.org/officeDocument/2006/relationships/customXml" Target="../ink/ink74.xml"/><Relationship Id="rId12" Type="http://schemas.openxmlformats.org/officeDocument/2006/relationships/image" Target="../media/image111.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customXml" Target="../ink/ink76.xml"/><Relationship Id="rId5" Type="http://schemas.openxmlformats.org/officeDocument/2006/relationships/customXml" Target="../ink/ink73.xml"/><Relationship Id="rId10" Type="http://schemas.openxmlformats.org/officeDocument/2006/relationships/image" Target="../media/image110.png"/><Relationship Id="rId4" Type="http://schemas.openxmlformats.org/officeDocument/2006/relationships/image" Target="../media/image107.png"/><Relationship Id="rId9" Type="http://schemas.openxmlformats.org/officeDocument/2006/relationships/customXml" Target="../ink/ink7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customXml" Target="../ink/ink84.xml"/><Relationship Id="rId26" Type="http://schemas.openxmlformats.org/officeDocument/2006/relationships/customXml" Target="../ink/ink88.xml"/><Relationship Id="rId39" Type="http://schemas.openxmlformats.org/officeDocument/2006/relationships/image" Target="../media/image128.png"/><Relationship Id="rId21" Type="http://schemas.openxmlformats.org/officeDocument/2006/relationships/image" Target="../media/image119.png"/><Relationship Id="rId34" Type="http://schemas.openxmlformats.org/officeDocument/2006/relationships/customXml" Target="../ink/ink92.xml"/><Relationship Id="rId7" Type="http://schemas.openxmlformats.org/officeDocument/2006/relationships/image" Target="../media/image113.png"/><Relationship Id="rId12" Type="http://schemas.openxmlformats.org/officeDocument/2006/relationships/customXml" Target="../ink/ink81.xml"/><Relationship Id="rId17" Type="http://schemas.openxmlformats.org/officeDocument/2006/relationships/image" Target="../media/image117.png"/><Relationship Id="rId25" Type="http://schemas.openxmlformats.org/officeDocument/2006/relationships/image" Target="../media/image121.png"/><Relationship Id="rId33" Type="http://schemas.openxmlformats.org/officeDocument/2006/relationships/image" Target="../media/image125.png"/><Relationship Id="rId38" Type="http://schemas.openxmlformats.org/officeDocument/2006/relationships/customXml" Target="../ink/ink94.xml"/><Relationship Id="rId2" Type="http://schemas.openxmlformats.org/officeDocument/2006/relationships/image" Target="../media/image94.png"/><Relationship Id="rId16" Type="http://schemas.openxmlformats.org/officeDocument/2006/relationships/customXml" Target="../ink/ink83.xml"/><Relationship Id="rId20" Type="http://schemas.openxmlformats.org/officeDocument/2006/relationships/customXml" Target="../ink/ink85.xml"/><Relationship Id="rId29"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customXml" Target="../ink/ink78.xml"/><Relationship Id="rId11" Type="http://schemas.openxmlformats.org/officeDocument/2006/relationships/image" Target="../media/image114.png"/><Relationship Id="rId24" Type="http://schemas.openxmlformats.org/officeDocument/2006/relationships/customXml" Target="../ink/ink87.xml"/><Relationship Id="rId32" Type="http://schemas.openxmlformats.org/officeDocument/2006/relationships/customXml" Target="../ink/ink91.xml"/><Relationship Id="rId37" Type="http://schemas.openxmlformats.org/officeDocument/2006/relationships/image" Target="../media/image127.png"/><Relationship Id="rId5" Type="http://schemas.openxmlformats.org/officeDocument/2006/relationships/image" Target="../media/image112.png"/><Relationship Id="rId15" Type="http://schemas.openxmlformats.org/officeDocument/2006/relationships/image" Target="../media/image116.png"/><Relationship Id="rId23" Type="http://schemas.openxmlformats.org/officeDocument/2006/relationships/image" Target="../media/image120.png"/><Relationship Id="rId28" Type="http://schemas.openxmlformats.org/officeDocument/2006/relationships/customXml" Target="../ink/ink89.xml"/><Relationship Id="rId36" Type="http://schemas.openxmlformats.org/officeDocument/2006/relationships/customXml" Target="../ink/ink93.xml"/><Relationship Id="rId10" Type="http://schemas.openxmlformats.org/officeDocument/2006/relationships/customXml" Target="../ink/ink80.xml"/><Relationship Id="rId19" Type="http://schemas.openxmlformats.org/officeDocument/2006/relationships/image" Target="../media/image118.png"/><Relationship Id="rId31" Type="http://schemas.openxmlformats.org/officeDocument/2006/relationships/image" Target="../media/image124.png"/><Relationship Id="rId4" Type="http://schemas.openxmlformats.org/officeDocument/2006/relationships/customXml" Target="../ink/ink77.xml"/><Relationship Id="rId9" Type="http://schemas.openxmlformats.org/officeDocument/2006/relationships/image" Target="../media/image60.png"/><Relationship Id="rId14" Type="http://schemas.openxmlformats.org/officeDocument/2006/relationships/customXml" Target="../ink/ink82.xml"/><Relationship Id="rId22" Type="http://schemas.openxmlformats.org/officeDocument/2006/relationships/customXml" Target="../ink/ink86.xml"/><Relationship Id="rId27" Type="http://schemas.openxmlformats.org/officeDocument/2006/relationships/image" Target="../media/image122.png"/><Relationship Id="rId30" Type="http://schemas.openxmlformats.org/officeDocument/2006/relationships/customXml" Target="../ink/ink90.xml"/><Relationship Id="rId35" Type="http://schemas.openxmlformats.org/officeDocument/2006/relationships/image" Target="../media/image126.png"/><Relationship Id="rId8" Type="http://schemas.openxmlformats.org/officeDocument/2006/relationships/customXml" Target="../ink/ink79.xml"/><Relationship Id="rId3" Type="http://schemas.openxmlformats.org/officeDocument/2006/relationships/image" Target="../media/image360.png"/></Relationships>
</file>

<file path=ppt/slides/_rels/slide93.xml.rels><?xml version="1.0" encoding="UTF-8" standalone="yes"?>
<Relationships xmlns="http://schemas.openxmlformats.org/package/2006/relationships"><Relationship Id="rId8" Type="http://schemas.openxmlformats.org/officeDocument/2006/relationships/customXml" Target="../ink/ink97.xml"/><Relationship Id="rId3" Type="http://schemas.openxmlformats.org/officeDocument/2006/relationships/image" Target="../media/image370.png"/><Relationship Id="rId7" Type="http://schemas.openxmlformats.org/officeDocument/2006/relationships/image" Target="../media/image130.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132.png"/><Relationship Id="rId5" Type="http://schemas.openxmlformats.org/officeDocument/2006/relationships/image" Target="../media/image129.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131.png"/></Relationships>
</file>

<file path=ppt/slides/_rels/slide94.xml.rels><?xml version="1.0" encoding="UTF-8" standalone="yes"?>
<Relationships xmlns="http://schemas.openxmlformats.org/package/2006/relationships"><Relationship Id="rId8" Type="http://schemas.openxmlformats.org/officeDocument/2006/relationships/customXml" Target="../ink/ink101.xml"/><Relationship Id="rId3" Type="http://schemas.openxmlformats.org/officeDocument/2006/relationships/image" Target="../media/image380.png"/><Relationship Id="rId7" Type="http://schemas.openxmlformats.org/officeDocument/2006/relationships/image" Target="../media/image134.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100.xml"/><Relationship Id="rId5" Type="http://schemas.openxmlformats.org/officeDocument/2006/relationships/image" Target="../media/image133.png"/><Relationship Id="rId4" Type="http://schemas.openxmlformats.org/officeDocument/2006/relationships/customXml" Target="../ink/ink99.xml"/><Relationship Id="rId9"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customXml" Target="../ink/ink104.xml"/><Relationship Id="rId3" Type="http://schemas.openxmlformats.org/officeDocument/2006/relationships/image" Target="../media/image400.png"/><Relationship Id="rId7" Type="http://schemas.openxmlformats.org/officeDocument/2006/relationships/image" Target="../media/image13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103.xml"/><Relationship Id="rId5" Type="http://schemas.openxmlformats.org/officeDocument/2006/relationships/image" Target="../media/image136.png"/><Relationship Id="rId4" Type="http://schemas.openxmlformats.org/officeDocument/2006/relationships/customXml" Target="../ink/ink102.xml"/><Relationship Id="rId9" Type="http://schemas.openxmlformats.org/officeDocument/2006/relationships/image" Target="../media/image138.png"/></Relationships>
</file>

<file path=ppt/slides/_rels/slide97.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customXml" Target="../ink/ink112.xml"/><Relationship Id="rId26" Type="http://schemas.openxmlformats.org/officeDocument/2006/relationships/customXml" Target="../ink/ink116.xml"/><Relationship Id="rId3" Type="http://schemas.openxmlformats.org/officeDocument/2006/relationships/image" Target="../media/image410.png"/><Relationship Id="rId21" Type="http://schemas.openxmlformats.org/officeDocument/2006/relationships/image" Target="../media/image147.png"/><Relationship Id="rId7" Type="http://schemas.openxmlformats.org/officeDocument/2006/relationships/image" Target="../media/image140.png"/><Relationship Id="rId12" Type="http://schemas.openxmlformats.org/officeDocument/2006/relationships/customXml" Target="../ink/ink109.xml"/><Relationship Id="rId17" Type="http://schemas.openxmlformats.org/officeDocument/2006/relationships/image" Target="../media/image145.png"/><Relationship Id="rId25" Type="http://schemas.openxmlformats.org/officeDocument/2006/relationships/image" Target="../media/image149.png"/><Relationship Id="rId33" Type="http://schemas.openxmlformats.org/officeDocument/2006/relationships/image" Target="../media/image153.png"/><Relationship Id="rId2" Type="http://schemas.openxmlformats.org/officeDocument/2006/relationships/image" Target="../media/image94.png"/><Relationship Id="rId16" Type="http://schemas.openxmlformats.org/officeDocument/2006/relationships/customXml" Target="../ink/ink111.xml"/><Relationship Id="rId20" Type="http://schemas.openxmlformats.org/officeDocument/2006/relationships/customXml" Target="../ink/ink113.xml"/><Relationship Id="rId29"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customXml" Target="../ink/ink106.xml"/><Relationship Id="rId11" Type="http://schemas.openxmlformats.org/officeDocument/2006/relationships/image" Target="../media/image142.png"/><Relationship Id="rId24" Type="http://schemas.openxmlformats.org/officeDocument/2006/relationships/customXml" Target="../ink/ink115.xml"/><Relationship Id="rId32" Type="http://schemas.openxmlformats.org/officeDocument/2006/relationships/customXml" Target="../ink/ink119.xml"/><Relationship Id="rId5" Type="http://schemas.openxmlformats.org/officeDocument/2006/relationships/image" Target="../media/image139.png"/><Relationship Id="rId15" Type="http://schemas.openxmlformats.org/officeDocument/2006/relationships/image" Target="../media/image144.png"/><Relationship Id="rId23" Type="http://schemas.openxmlformats.org/officeDocument/2006/relationships/image" Target="../media/image148.png"/><Relationship Id="rId28" Type="http://schemas.openxmlformats.org/officeDocument/2006/relationships/customXml" Target="../ink/ink117.xml"/><Relationship Id="rId10" Type="http://schemas.openxmlformats.org/officeDocument/2006/relationships/customXml" Target="../ink/ink108.xml"/><Relationship Id="rId19" Type="http://schemas.openxmlformats.org/officeDocument/2006/relationships/image" Target="../media/image146.png"/><Relationship Id="rId31" Type="http://schemas.openxmlformats.org/officeDocument/2006/relationships/image" Target="../media/image152.png"/><Relationship Id="rId4" Type="http://schemas.openxmlformats.org/officeDocument/2006/relationships/customXml" Target="../ink/ink105.xml"/><Relationship Id="rId9" Type="http://schemas.openxmlformats.org/officeDocument/2006/relationships/image" Target="../media/image141.png"/><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150.png"/><Relationship Id="rId30" Type="http://schemas.openxmlformats.org/officeDocument/2006/relationships/customXml" Target="../ink/ink118.xml"/><Relationship Id="rId8" Type="http://schemas.openxmlformats.org/officeDocument/2006/relationships/customXml" Target="../ink/ink107.xml"/></Relationships>
</file>

<file path=ppt/slides/_rels/slide98.xml.rels><?xml version="1.0" encoding="UTF-8" standalone="yes"?>
<Relationships xmlns="http://schemas.openxmlformats.org/package/2006/relationships"><Relationship Id="rId13" Type="http://schemas.openxmlformats.org/officeDocument/2006/relationships/image" Target="../media/image158.png"/><Relationship Id="rId18" Type="http://schemas.openxmlformats.org/officeDocument/2006/relationships/customXml" Target="../ink/ink127.xml"/><Relationship Id="rId26" Type="http://schemas.openxmlformats.org/officeDocument/2006/relationships/customXml" Target="../ink/ink131.xml"/><Relationship Id="rId3" Type="http://schemas.openxmlformats.org/officeDocument/2006/relationships/image" Target="../media/image420.png"/><Relationship Id="rId21" Type="http://schemas.openxmlformats.org/officeDocument/2006/relationships/image" Target="../media/image162.png"/><Relationship Id="rId7" Type="http://schemas.openxmlformats.org/officeDocument/2006/relationships/image" Target="../media/image155.png"/><Relationship Id="rId12" Type="http://schemas.openxmlformats.org/officeDocument/2006/relationships/customXml" Target="../ink/ink124.xml"/><Relationship Id="rId17" Type="http://schemas.openxmlformats.org/officeDocument/2006/relationships/image" Target="../media/image160.png"/><Relationship Id="rId25" Type="http://schemas.openxmlformats.org/officeDocument/2006/relationships/image" Target="../media/image164.png"/><Relationship Id="rId33" Type="http://schemas.openxmlformats.org/officeDocument/2006/relationships/image" Target="../media/image168.png"/><Relationship Id="rId2" Type="http://schemas.openxmlformats.org/officeDocument/2006/relationships/image" Target="../media/image94.png"/><Relationship Id="rId16" Type="http://schemas.openxmlformats.org/officeDocument/2006/relationships/customXml" Target="../ink/ink126.xml"/><Relationship Id="rId20" Type="http://schemas.openxmlformats.org/officeDocument/2006/relationships/customXml" Target="../ink/ink128.xml"/><Relationship Id="rId29"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customXml" Target="../ink/ink121.xml"/><Relationship Id="rId11" Type="http://schemas.openxmlformats.org/officeDocument/2006/relationships/image" Target="../media/image157.png"/><Relationship Id="rId24" Type="http://schemas.openxmlformats.org/officeDocument/2006/relationships/customXml" Target="../ink/ink130.xml"/><Relationship Id="rId32" Type="http://schemas.openxmlformats.org/officeDocument/2006/relationships/customXml" Target="../ink/ink134.xml"/><Relationship Id="rId5" Type="http://schemas.openxmlformats.org/officeDocument/2006/relationships/image" Target="../media/image154.png"/><Relationship Id="rId15" Type="http://schemas.openxmlformats.org/officeDocument/2006/relationships/image" Target="../media/image159.png"/><Relationship Id="rId23" Type="http://schemas.openxmlformats.org/officeDocument/2006/relationships/image" Target="../media/image163.png"/><Relationship Id="rId28" Type="http://schemas.openxmlformats.org/officeDocument/2006/relationships/customXml" Target="../ink/ink132.xml"/><Relationship Id="rId10" Type="http://schemas.openxmlformats.org/officeDocument/2006/relationships/customXml" Target="../ink/ink123.xml"/><Relationship Id="rId19" Type="http://schemas.openxmlformats.org/officeDocument/2006/relationships/image" Target="../media/image161.png"/><Relationship Id="rId31" Type="http://schemas.openxmlformats.org/officeDocument/2006/relationships/image" Target="../media/image167.png"/><Relationship Id="rId4" Type="http://schemas.openxmlformats.org/officeDocument/2006/relationships/customXml" Target="../ink/ink120.xml"/><Relationship Id="rId9" Type="http://schemas.openxmlformats.org/officeDocument/2006/relationships/image" Target="../media/image156.png"/><Relationship Id="rId14" Type="http://schemas.openxmlformats.org/officeDocument/2006/relationships/customXml" Target="../ink/ink125.xml"/><Relationship Id="rId22" Type="http://schemas.openxmlformats.org/officeDocument/2006/relationships/customXml" Target="../ink/ink129.xml"/><Relationship Id="rId27" Type="http://schemas.openxmlformats.org/officeDocument/2006/relationships/image" Target="../media/image165.png"/><Relationship Id="rId30" Type="http://schemas.openxmlformats.org/officeDocument/2006/relationships/customXml" Target="../ink/ink133.xml"/><Relationship Id="rId8" Type="http://schemas.openxmlformats.org/officeDocument/2006/relationships/customXml" Target="../ink/ink122.xml"/></Relationships>
</file>

<file path=ppt/slides/_rels/slide99.xml.rels><?xml version="1.0" encoding="UTF-8" standalone="yes"?>
<Relationships xmlns="http://schemas.openxmlformats.org/package/2006/relationships"><Relationship Id="rId8" Type="http://schemas.openxmlformats.org/officeDocument/2006/relationships/customXml" Target="../ink/ink137.xml"/><Relationship Id="rId13" Type="http://schemas.openxmlformats.org/officeDocument/2006/relationships/image" Target="../media/image173.png"/><Relationship Id="rId18" Type="http://schemas.openxmlformats.org/officeDocument/2006/relationships/customXml" Target="../ink/ink142.xml"/><Relationship Id="rId3" Type="http://schemas.openxmlformats.org/officeDocument/2006/relationships/image" Target="../media/image430.png"/><Relationship Id="rId21" Type="http://schemas.openxmlformats.org/officeDocument/2006/relationships/image" Target="../media/image177.png"/><Relationship Id="rId7" Type="http://schemas.openxmlformats.org/officeDocument/2006/relationships/image" Target="../media/image170.png"/><Relationship Id="rId12" Type="http://schemas.openxmlformats.org/officeDocument/2006/relationships/customXml" Target="../ink/ink139.xml"/><Relationship Id="rId17" Type="http://schemas.openxmlformats.org/officeDocument/2006/relationships/image" Target="../media/image175.png"/><Relationship Id="rId2" Type="http://schemas.openxmlformats.org/officeDocument/2006/relationships/image" Target="../media/image94.png"/><Relationship Id="rId16" Type="http://schemas.openxmlformats.org/officeDocument/2006/relationships/customXml" Target="../ink/ink141.xml"/><Relationship Id="rId20" Type="http://schemas.openxmlformats.org/officeDocument/2006/relationships/customXml" Target="../ink/ink143.xml"/><Relationship Id="rId1" Type="http://schemas.openxmlformats.org/officeDocument/2006/relationships/slideLayout" Target="../slideLayouts/slideLayout2.xml"/><Relationship Id="rId6" Type="http://schemas.openxmlformats.org/officeDocument/2006/relationships/customXml" Target="../ink/ink136.xml"/><Relationship Id="rId11" Type="http://schemas.openxmlformats.org/officeDocument/2006/relationships/image" Target="../media/image172.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10" Type="http://schemas.openxmlformats.org/officeDocument/2006/relationships/customXml" Target="../ink/ink138.xml"/><Relationship Id="rId19" Type="http://schemas.openxmlformats.org/officeDocument/2006/relationships/image" Target="../media/image176.png"/><Relationship Id="rId4" Type="http://schemas.openxmlformats.org/officeDocument/2006/relationships/customXml" Target="../ink/ink135.xml"/><Relationship Id="rId9" Type="http://schemas.openxmlformats.org/officeDocument/2006/relationships/image" Target="../media/image171.png"/><Relationship Id="rId14" Type="http://schemas.openxmlformats.org/officeDocument/2006/relationships/customXml" Target="../ink/ink140.xml"/><Relationship Id="rId22" Type="http://schemas.openxmlformats.org/officeDocument/2006/relationships/customXml" Target="../ink/ink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1"/>
          </p:nvPr>
        </p:nvSpPr>
        <p:spPr/>
        <p:txBody>
          <a:bodyPr/>
          <a:lstStyle/>
          <a:p>
            <a:fld id="{30AAB51A-2022-4B52-A345-AF10A73766B4}" type="slidenum">
              <a:rPr lang="en-US"/>
              <a:pPr/>
              <a:t>1</a:t>
            </a:fld>
            <a:endParaRPr lang="en-US"/>
          </a:p>
        </p:txBody>
      </p:sp>
      <p:sp>
        <p:nvSpPr>
          <p:cNvPr id="2050" name="Rectangle 2"/>
          <p:cNvSpPr>
            <a:spLocks noGrp="1" noChangeArrowheads="1"/>
          </p:cNvSpPr>
          <p:nvPr>
            <p:ph type="ctrTitle"/>
          </p:nvPr>
        </p:nvSpPr>
        <p:spPr/>
        <p:txBody>
          <a:bodyPr/>
          <a:lstStyle/>
          <a:p>
            <a:r>
              <a:rPr lang="en-US"/>
              <a:t>Thiết kế mạng truy nhập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4"/>
          <p:cNvSpPr>
            <a:spLocks noGrp="1"/>
          </p:cNvSpPr>
          <p:nvPr>
            <p:ph type="sldNum" sz="quarter" idx="11"/>
          </p:nvPr>
        </p:nvSpPr>
        <p:spPr/>
        <p:txBody>
          <a:bodyPr/>
          <a:lstStyle/>
          <a:p>
            <a:fld id="{B15C6666-5581-4286-A3FE-4E5ACDDD2695}" type="slidenum">
              <a:rPr lang="en-US"/>
              <a:pPr/>
              <a:t>10</a:t>
            </a:fld>
            <a:endParaRPr lang="en-US"/>
          </a:p>
        </p:txBody>
      </p:sp>
      <p:sp>
        <p:nvSpPr>
          <p:cNvPr id="20483" name="Rectangle 3"/>
          <p:cNvSpPr>
            <a:spLocks noGrp="1" noChangeArrowheads="1"/>
          </p:cNvSpPr>
          <p:nvPr>
            <p:ph type="body" idx="1"/>
          </p:nvPr>
        </p:nvSpPr>
        <p:spPr>
          <a:xfrm>
            <a:off x="228600" y="1508918"/>
            <a:ext cx="8229600" cy="4525963"/>
          </a:xfrm>
        </p:spPr>
        <p:txBody>
          <a:bodyPr/>
          <a:lstStyle/>
          <a:p>
            <a:r>
              <a:rPr lang="en-US"/>
              <a:t>Sử dụng vài nút là điểm tập trung</a:t>
            </a:r>
          </a:p>
        </p:txBody>
      </p:sp>
      <p:sp>
        <p:nvSpPr>
          <p:cNvPr id="20484" name="Oval 4"/>
          <p:cNvSpPr>
            <a:spLocks noChangeArrowheads="1"/>
          </p:cNvSpPr>
          <p:nvPr/>
        </p:nvSpPr>
        <p:spPr bwMode="auto">
          <a:xfrm>
            <a:off x="800100" y="30099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5" name="Oval 5"/>
          <p:cNvSpPr>
            <a:spLocks noChangeArrowheads="1"/>
          </p:cNvSpPr>
          <p:nvPr/>
        </p:nvSpPr>
        <p:spPr bwMode="auto">
          <a:xfrm>
            <a:off x="1524000" y="33147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Oval 6"/>
          <p:cNvSpPr>
            <a:spLocks noChangeArrowheads="1"/>
          </p:cNvSpPr>
          <p:nvPr/>
        </p:nvSpPr>
        <p:spPr bwMode="auto">
          <a:xfrm>
            <a:off x="1905000" y="27813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Oval 7"/>
          <p:cNvSpPr>
            <a:spLocks noChangeArrowheads="1"/>
          </p:cNvSpPr>
          <p:nvPr/>
        </p:nvSpPr>
        <p:spPr bwMode="auto">
          <a:xfrm>
            <a:off x="175260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8" name="Oval 8"/>
          <p:cNvSpPr>
            <a:spLocks noChangeArrowheads="1"/>
          </p:cNvSpPr>
          <p:nvPr/>
        </p:nvSpPr>
        <p:spPr bwMode="auto">
          <a:xfrm>
            <a:off x="144780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9" name="Oval 9"/>
          <p:cNvSpPr>
            <a:spLocks noChangeArrowheads="1"/>
          </p:cNvSpPr>
          <p:nvPr/>
        </p:nvSpPr>
        <p:spPr bwMode="auto">
          <a:xfrm>
            <a:off x="685800" y="5638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0" name="Oval 10"/>
          <p:cNvSpPr>
            <a:spLocks noChangeArrowheads="1"/>
          </p:cNvSpPr>
          <p:nvPr/>
        </p:nvSpPr>
        <p:spPr bwMode="auto">
          <a:xfrm>
            <a:off x="800100" y="49911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1" name="Line 11"/>
          <p:cNvSpPr>
            <a:spLocks noChangeShapeType="1"/>
          </p:cNvSpPr>
          <p:nvPr/>
        </p:nvSpPr>
        <p:spPr bwMode="auto">
          <a:xfrm>
            <a:off x="876300" y="3086100"/>
            <a:ext cx="6096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2" name="Line 12"/>
          <p:cNvSpPr>
            <a:spLocks noChangeShapeType="1"/>
          </p:cNvSpPr>
          <p:nvPr/>
        </p:nvSpPr>
        <p:spPr bwMode="auto">
          <a:xfrm flipH="1">
            <a:off x="1485900" y="2857500"/>
            <a:ext cx="4572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3" name="Line 13"/>
          <p:cNvSpPr>
            <a:spLocks noChangeShapeType="1"/>
          </p:cNvSpPr>
          <p:nvPr/>
        </p:nvSpPr>
        <p:spPr bwMode="auto">
          <a:xfrm flipH="1" flipV="1">
            <a:off x="1485900" y="4381500"/>
            <a:ext cx="266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4" name="Line 14"/>
          <p:cNvSpPr>
            <a:spLocks noChangeShapeType="1"/>
          </p:cNvSpPr>
          <p:nvPr/>
        </p:nvSpPr>
        <p:spPr bwMode="auto">
          <a:xfrm flipV="1">
            <a:off x="876300" y="43815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5" name="Line 15"/>
          <p:cNvSpPr>
            <a:spLocks noChangeShapeType="1"/>
          </p:cNvSpPr>
          <p:nvPr/>
        </p:nvSpPr>
        <p:spPr bwMode="auto">
          <a:xfrm flipV="1">
            <a:off x="723900" y="4381500"/>
            <a:ext cx="7620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6" name="Line 16"/>
          <p:cNvSpPr>
            <a:spLocks noChangeShapeType="1"/>
          </p:cNvSpPr>
          <p:nvPr/>
        </p:nvSpPr>
        <p:spPr bwMode="auto">
          <a:xfrm flipH="1">
            <a:off x="1485900" y="3390900"/>
            <a:ext cx="762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7" name="Oval 17"/>
          <p:cNvSpPr>
            <a:spLocks noChangeArrowheads="1"/>
          </p:cNvSpPr>
          <p:nvPr/>
        </p:nvSpPr>
        <p:spPr bwMode="auto">
          <a:xfrm>
            <a:off x="3581400" y="30099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8" name="Oval 18"/>
          <p:cNvSpPr>
            <a:spLocks noChangeArrowheads="1"/>
          </p:cNvSpPr>
          <p:nvPr/>
        </p:nvSpPr>
        <p:spPr bwMode="auto">
          <a:xfrm>
            <a:off x="4305300" y="33147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9" name="Oval 19"/>
          <p:cNvSpPr>
            <a:spLocks noChangeArrowheads="1"/>
          </p:cNvSpPr>
          <p:nvPr/>
        </p:nvSpPr>
        <p:spPr bwMode="auto">
          <a:xfrm>
            <a:off x="4686300" y="27813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0" name="Oval 20"/>
          <p:cNvSpPr>
            <a:spLocks noChangeArrowheads="1"/>
          </p:cNvSpPr>
          <p:nvPr/>
        </p:nvSpPr>
        <p:spPr bwMode="auto">
          <a:xfrm>
            <a:off x="453390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1" name="Oval 21"/>
          <p:cNvSpPr>
            <a:spLocks noChangeArrowheads="1"/>
          </p:cNvSpPr>
          <p:nvPr/>
        </p:nvSpPr>
        <p:spPr bwMode="auto">
          <a:xfrm>
            <a:off x="422910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2" name="Oval 22"/>
          <p:cNvSpPr>
            <a:spLocks noChangeArrowheads="1"/>
          </p:cNvSpPr>
          <p:nvPr/>
        </p:nvSpPr>
        <p:spPr bwMode="auto">
          <a:xfrm>
            <a:off x="3467100" y="5638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3" name="Oval 23"/>
          <p:cNvSpPr>
            <a:spLocks noChangeArrowheads="1"/>
          </p:cNvSpPr>
          <p:nvPr/>
        </p:nvSpPr>
        <p:spPr bwMode="auto">
          <a:xfrm>
            <a:off x="3581400" y="49911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4" name="Line 24"/>
          <p:cNvSpPr>
            <a:spLocks noChangeShapeType="1"/>
          </p:cNvSpPr>
          <p:nvPr/>
        </p:nvSpPr>
        <p:spPr bwMode="auto">
          <a:xfrm>
            <a:off x="3657600" y="3086100"/>
            <a:ext cx="6096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5" name="Line 25"/>
          <p:cNvSpPr>
            <a:spLocks noChangeShapeType="1"/>
          </p:cNvSpPr>
          <p:nvPr/>
        </p:nvSpPr>
        <p:spPr bwMode="auto">
          <a:xfrm flipH="1">
            <a:off x="3657600" y="2857500"/>
            <a:ext cx="1066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6" name="Line 26"/>
          <p:cNvSpPr>
            <a:spLocks noChangeShapeType="1"/>
          </p:cNvSpPr>
          <p:nvPr/>
        </p:nvSpPr>
        <p:spPr bwMode="auto">
          <a:xfrm flipH="1" flipV="1">
            <a:off x="4267200" y="4381500"/>
            <a:ext cx="266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7" name="Line 27"/>
          <p:cNvSpPr>
            <a:spLocks noChangeShapeType="1"/>
          </p:cNvSpPr>
          <p:nvPr/>
        </p:nvSpPr>
        <p:spPr bwMode="auto">
          <a:xfrm flipV="1">
            <a:off x="3657600" y="43815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8" name="Line 28"/>
          <p:cNvSpPr>
            <a:spLocks noChangeShapeType="1"/>
          </p:cNvSpPr>
          <p:nvPr/>
        </p:nvSpPr>
        <p:spPr bwMode="auto">
          <a:xfrm flipV="1">
            <a:off x="3505200" y="4381500"/>
            <a:ext cx="7620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9" name="Line 29"/>
          <p:cNvSpPr>
            <a:spLocks noChangeShapeType="1"/>
          </p:cNvSpPr>
          <p:nvPr/>
        </p:nvSpPr>
        <p:spPr bwMode="auto">
          <a:xfrm flipH="1" flipV="1">
            <a:off x="3657600" y="3086100"/>
            <a:ext cx="685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0" name="Oval 30"/>
          <p:cNvSpPr>
            <a:spLocks noChangeArrowheads="1"/>
          </p:cNvSpPr>
          <p:nvPr/>
        </p:nvSpPr>
        <p:spPr bwMode="auto">
          <a:xfrm>
            <a:off x="6267450" y="30099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1" name="Oval 31"/>
          <p:cNvSpPr>
            <a:spLocks noChangeArrowheads="1"/>
          </p:cNvSpPr>
          <p:nvPr/>
        </p:nvSpPr>
        <p:spPr bwMode="auto">
          <a:xfrm>
            <a:off x="6991350" y="33147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2" name="Oval 32"/>
          <p:cNvSpPr>
            <a:spLocks noChangeArrowheads="1"/>
          </p:cNvSpPr>
          <p:nvPr/>
        </p:nvSpPr>
        <p:spPr bwMode="auto">
          <a:xfrm>
            <a:off x="7372350" y="27813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3" name="Oval 33"/>
          <p:cNvSpPr>
            <a:spLocks noChangeArrowheads="1"/>
          </p:cNvSpPr>
          <p:nvPr/>
        </p:nvSpPr>
        <p:spPr bwMode="auto">
          <a:xfrm>
            <a:off x="721995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4" name="Oval 34"/>
          <p:cNvSpPr>
            <a:spLocks noChangeArrowheads="1"/>
          </p:cNvSpPr>
          <p:nvPr/>
        </p:nvSpPr>
        <p:spPr bwMode="auto">
          <a:xfrm>
            <a:off x="691515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5" name="Oval 35"/>
          <p:cNvSpPr>
            <a:spLocks noChangeArrowheads="1"/>
          </p:cNvSpPr>
          <p:nvPr/>
        </p:nvSpPr>
        <p:spPr bwMode="auto">
          <a:xfrm>
            <a:off x="6153150" y="5638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6" name="Oval 36"/>
          <p:cNvSpPr>
            <a:spLocks noChangeArrowheads="1"/>
          </p:cNvSpPr>
          <p:nvPr/>
        </p:nvSpPr>
        <p:spPr bwMode="auto">
          <a:xfrm>
            <a:off x="6267450" y="49911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7" name="Line 37"/>
          <p:cNvSpPr>
            <a:spLocks noChangeShapeType="1"/>
          </p:cNvSpPr>
          <p:nvPr/>
        </p:nvSpPr>
        <p:spPr bwMode="auto">
          <a:xfrm flipH="1">
            <a:off x="6953250" y="3390900"/>
            <a:ext cx="762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8" name="Line 38"/>
          <p:cNvSpPr>
            <a:spLocks noChangeShapeType="1"/>
          </p:cNvSpPr>
          <p:nvPr/>
        </p:nvSpPr>
        <p:spPr bwMode="auto">
          <a:xfrm flipH="1">
            <a:off x="7029450" y="28575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9" name="Line 39"/>
          <p:cNvSpPr>
            <a:spLocks noChangeShapeType="1"/>
          </p:cNvSpPr>
          <p:nvPr/>
        </p:nvSpPr>
        <p:spPr bwMode="auto">
          <a:xfrm flipH="1" flipV="1">
            <a:off x="6953250" y="4381500"/>
            <a:ext cx="266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20" name="Line 40"/>
          <p:cNvSpPr>
            <a:spLocks noChangeShapeType="1"/>
          </p:cNvSpPr>
          <p:nvPr/>
        </p:nvSpPr>
        <p:spPr bwMode="auto">
          <a:xfrm flipV="1">
            <a:off x="6343650" y="43815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21" name="Line 41"/>
          <p:cNvSpPr>
            <a:spLocks noChangeShapeType="1"/>
          </p:cNvSpPr>
          <p:nvPr/>
        </p:nvSpPr>
        <p:spPr bwMode="auto">
          <a:xfrm flipV="1">
            <a:off x="6191250" y="4991100"/>
            <a:ext cx="152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22" name="Line 42"/>
          <p:cNvSpPr>
            <a:spLocks noChangeShapeType="1"/>
          </p:cNvSpPr>
          <p:nvPr/>
        </p:nvSpPr>
        <p:spPr bwMode="auto">
          <a:xfrm flipH="1" flipV="1">
            <a:off x="6343650" y="3086100"/>
            <a:ext cx="685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23" name="Text Box 43"/>
          <p:cNvSpPr txBox="1">
            <a:spLocks noChangeArrowheads="1"/>
          </p:cNvSpPr>
          <p:nvPr/>
        </p:nvSpPr>
        <p:spPr bwMode="auto">
          <a:xfrm>
            <a:off x="638175" y="35433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$1929</a:t>
            </a:r>
          </a:p>
        </p:txBody>
      </p:sp>
      <p:sp>
        <p:nvSpPr>
          <p:cNvPr id="20524" name="Text Box 44"/>
          <p:cNvSpPr txBox="1">
            <a:spLocks noChangeArrowheads="1"/>
          </p:cNvSpPr>
          <p:nvPr/>
        </p:nvSpPr>
        <p:spPr bwMode="auto">
          <a:xfrm>
            <a:off x="1050925" y="5002213"/>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$1985</a:t>
            </a:r>
          </a:p>
        </p:txBody>
      </p:sp>
      <p:sp>
        <p:nvSpPr>
          <p:cNvPr id="20525" name="Text Box 45"/>
          <p:cNvSpPr txBox="1">
            <a:spLocks noChangeArrowheads="1"/>
          </p:cNvSpPr>
          <p:nvPr/>
        </p:nvSpPr>
        <p:spPr bwMode="auto">
          <a:xfrm>
            <a:off x="723900" y="44958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$1328</a:t>
            </a:r>
          </a:p>
        </p:txBody>
      </p:sp>
      <p:sp>
        <p:nvSpPr>
          <p:cNvPr id="20526" name="Text Box 46"/>
          <p:cNvSpPr txBox="1">
            <a:spLocks noChangeArrowheads="1"/>
          </p:cNvSpPr>
          <p:nvPr/>
        </p:nvSpPr>
        <p:spPr bwMode="auto">
          <a:xfrm>
            <a:off x="1562100" y="44196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$667</a:t>
            </a:r>
          </a:p>
        </p:txBody>
      </p:sp>
      <p:sp>
        <p:nvSpPr>
          <p:cNvPr id="20527" name="Text Box 47"/>
          <p:cNvSpPr txBox="1">
            <a:spLocks noChangeArrowheads="1"/>
          </p:cNvSpPr>
          <p:nvPr/>
        </p:nvSpPr>
        <p:spPr bwMode="auto">
          <a:xfrm>
            <a:off x="1752600" y="34671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$2112</a:t>
            </a:r>
          </a:p>
        </p:txBody>
      </p:sp>
      <p:sp>
        <p:nvSpPr>
          <p:cNvPr id="20528" name="Text Box 48"/>
          <p:cNvSpPr txBox="1">
            <a:spLocks noChangeArrowheads="1"/>
          </p:cNvSpPr>
          <p:nvPr/>
        </p:nvSpPr>
        <p:spPr bwMode="auto">
          <a:xfrm>
            <a:off x="1216025" y="2981325"/>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$1629</a:t>
            </a:r>
          </a:p>
        </p:txBody>
      </p:sp>
      <p:sp>
        <p:nvSpPr>
          <p:cNvPr id="20529" name="Text Box 49"/>
          <p:cNvSpPr txBox="1">
            <a:spLocks noChangeArrowheads="1"/>
          </p:cNvSpPr>
          <p:nvPr/>
        </p:nvSpPr>
        <p:spPr bwMode="auto">
          <a:xfrm>
            <a:off x="3946525" y="26400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1526</a:t>
            </a:r>
          </a:p>
        </p:txBody>
      </p:sp>
      <p:sp>
        <p:nvSpPr>
          <p:cNvPr id="20530" name="Text Box 50"/>
          <p:cNvSpPr txBox="1">
            <a:spLocks noChangeArrowheads="1"/>
          </p:cNvSpPr>
          <p:nvPr/>
        </p:nvSpPr>
        <p:spPr bwMode="auto">
          <a:xfrm>
            <a:off x="3978275" y="30861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1225</a:t>
            </a:r>
          </a:p>
        </p:txBody>
      </p:sp>
      <p:sp>
        <p:nvSpPr>
          <p:cNvPr id="20531" name="Text Box 51"/>
          <p:cNvSpPr txBox="1">
            <a:spLocks noChangeArrowheads="1"/>
          </p:cNvSpPr>
          <p:nvPr/>
        </p:nvSpPr>
        <p:spPr bwMode="auto">
          <a:xfrm>
            <a:off x="3368675" y="354330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1929</a:t>
            </a:r>
          </a:p>
        </p:txBody>
      </p:sp>
      <p:sp>
        <p:nvSpPr>
          <p:cNvPr id="20532" name="Text Box 52"/>
          <p:cNvSpPr txBox="1">
            <a:spLocks noChangeArrowheads="1"/>
          </p:cNvSpPr>
          <p:nvPr/>
        </p:nvSpPr>
        <p:spPr bwMode="auto">
          <a:xfrm>
            <a:off x="4370388" y="44196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667</a:t>
            </a:r>
          </a:p>
        </p:txBody>
      </p:sp>
      <p:sp>
        <p:nvSpPr>
          <p:cNvPr id="20533" name="Text Box 53"/>
          <p:cNvSpPr txBox="1">
            <a:spLocks noChangeArrowheads="1"/>
          </p:cNvSpPr>
          <p:nvPr/>
        </p:nvSpPr>
        <p:spPr bwMode="auto">
          <a:xfrm>
            <a:off x="3400425" y="451802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1328</a:t>
            </a:r>
          </a:p>
        </p:txBody>
      </p:sp>
      <p:sp>
        <p:nvSpPr>
          <p:cNvPr id="20534" name="Text Box 54"/>
          <p:cNvSpPr txBox="1">
            <a:spLocks noChangeArrowheads="1"/>
          </p:cNvSpPr>
          <p:nvPr/>
        </p:nvSpPr>
        <p:spPr bwMode="auto">
          <a:xfrm>
            <a:off x="3854450" y="508952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1985</a:t>
            </a:r>
          </a:p>
        </p:txBody>
      </p:sp>
      <p:sp>
        <p:nvSpPr>
          <p:cNvPr id="20535" name="Text Box 55"/>
          <p:cNvSpPr txBox="1">
            <a:spLocks noChangeArrowheads="1"/>
          </p:cNvSpPr>
          <p:nvPr/>
        </p:nvSpPr>
        <p:spPr bwMode="auto">
          <a:xfrm>
            <a:off x="6556375" y="2916238"/>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1225</a:t>
            </a:r>
          </a:p>
        </p:txBody>
      </p:sp>
      <p:sp>
        <p:nvSpPr>
          <p:cNvPr id="20536" name="Text Box 56"/>
          <p:cNvSpPr txBox="1">
            <a:spLocks noChangeArrowheads="1"/>
          </p:cNvSpPr>
          <p:nvPr/>
        </p:nvSpPr>
        <p:spPr bwMode="auto">
          <a:xfrm>
            <a:off x="7356475" y="29448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1327</a:t>
            </a:r>
          </a:p>
        </p:txBody>
      </p:sp>
      <p:sp>
        <p:nvSpPr>
          <p:cNvPr id="20537" name="Text Box 57"/>
          <p:cNvSpPr txBox="1">
            <a:spLocks noChangeArrowheads="1"/>
          </p:cNvSpPr>
          <p:nvPr/>
        </p:nvSpPr>
        <p:spPr bwMode="auto">
          <a:xfrm>
            <a:off x="7042150" y="375602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1629</a:t>
            </a:r>
          </a:p>
        </p:txBody>
      </p:sp>
      <p:sp>
        <p:nvSpPr>
          <p:cNvPr id="20538" name="Text Box 58"/>
          <p:cNvSpPr txBox="1">
            <a:spLocks noChangeArrowheads="1"/>
          </p:cNvSpPr>
          <p:nvPr/>
        </p:nvSpPr>
        <p:spPr bwMode="auto">
          <a:xfrm>
            <a:off x="6175375" y="451802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1328</a:t>
            </a:r>
          </a:p>
        </p:txBody>
      </p:sp>
      <p:sp>
        <p:nvSpPr>
          <p:cNvPr id="20539" name="Text Box 59"/>
          <p:cNvSpPr txBox="1">
            <a:spLocks noChangeArrowheads="1"/>
          </p:cNvSpPr>
          <p:nvPr/>
        </p:nvSpPr>
        <p:spPr bwMode="auto">
          <a:xfrm>
            <a:off x="6251575" y="52689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1483</a:t>
            </a:r>
          </a:p>
        </p:txBody>
      </p:sp>
      <p:sp>
        <p:nvSpPr>
          <p:cNvPr id="20540" name="Text Box 60"/>
          <p:cNvSpPr txBox="1">
            <a:spLocks noChangeArrowheads="1"/>
          </p:cNvSpPr>
          <p:nvPr/>
        </p:nvSpPr>
        <p:spPr bwMode="auto">
          <a:xfrm>
            <a:off x="6991350" y="43815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667</a:t>
            </a:r>
          </a:p>
        </p:txBody>
      </p:sp>
      <p:sp>
        <p:nvSpPr>
          <p:cNvPr id="20541" name="Text Box 61"/>
          <p:cNvSpPr txBox="1">
            <a:spLocks noChangeArrowheads="1"/>
          </p:cNvSpPr>
          <p:nvPr/>
        </p:nvSpPr>
        <p:spPr bwMode="auto">
          <a:xfrm>
            <a:off x="784225" y="5851525"/>
            <a:ext cx="747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t>$9650</a:t>
            </a:r>
          </a:p>
        </p:txBody>
      </p:sp>
      <p:sp>
        <p:nvSpPr>
          <p:cNvPr id="20542" name="Text Box 62"/>
          <p:cNvSpPr txBox="1">
            <a:spLocks noChangeArrowheads="1"/>
          </p:cNvSpPr>
          <p:nvPr/>
        </p:nvSpPr>
        <p:spPr bwMode="auto">
          <a:xfrm>
            <a:off x="3565525" y="5851525"/>
            <a:ext cx="747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t>$8660</a:t>
            </a:r>
          </a:p>
        </p:txBody>
      </p:sp>
      <p:sp>
        <p:nvSpPr>
          <p:cNvPr id="20543" name="Text Box 63"/>
          <p:cNvSpPr txBox="1">
            <a:spLocks noChangeArrowheads="1"/>
          </p:cNvSpPr>
          <p:nvPr/>
        </p:nvSpPr>
        <p:spPr bwMode="auto">
          <a:xfrm>
            <a:off x="6419850" y="5851525"/>
            <a:ext cx="1855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t>$7659 (OPTIMAL)</a:t>
            </a:r>
          </a:p>
        </p:txBody>
      </p:sp>
      <p:sp>
        <p:nvSpPr>
          <p:cNvPr id="20544" name="Line 64"/>
          <p:cNvSpPr>
            <a:spLocks noChangeShapeType="1"/>
          </p:cNvSpPr>
          <p:nvPr/>
        </p:nvSpPr>
        <p:spPr bwMode="auto">
          <a:xfrm>
            <a:off x="2590800" y="4381500"/>
            <a:ext cx="457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45" name="Line 65"/>
          <p:cNvSpPr>
            <a:spLocks noChangeShapeType="1"/>
          </p:cNvSpPr>
          <p:nvPr/>
        </p:nvSpPr>
        <p:spPr bwMode="auto">
          <a:xfrm>
            <a:off x="5486400" y="4341813"/>
            <a:ext cx="457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46" name="Text Box 66"/>
          <p:cNvSpPr txBox="1">
            <a:spLocks noChangeArrowheads="1"/>
          </p:cNvSpPr>
          <p:nvPr/>
        </p:nvSpPr>
        <p:spPr bwMode="auto">
          <a:xfrm>
            <a:off x="1222375" y="41751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a:t>
            </a:r>
          </a:p>
        </p:txBody>
      </p:sp>
      <p:sp>
        <p:nvSpPr>
          <p:cNvPr id="20547" name="Text Box 67"/>
          <p:cNvSpPr txBox="1">
            <a:spLocks noChangeArrowheads="1"/>
          </p:cNvSpPr>
          <p:nvPr/>
        </p:nvSpPr>
        <p:spPr bwMode="auto">
          <a:xfrm>
            <a:off x="574675" y="28416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2</a:t>
            </a:r>
          </a:p>
        </p:txBody>
      </p:sp>
      <p:sp>
        <p:nvSpPr>
          <p:cNvPr id="20548" name="Text Box 68"/>
          <p:cNvSpPr txBox="1">
            <a:spLocks noChangeArrowheads="1"/>
          </p:cNvSpPr>
          <p:nvPr/>
        </p:nvSpPr>
        <p:spPr bwMode="auto">
          <a:xfrm>
            <a:off x="1336675" y="32226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7</a:t>
            </a:r>
          </a:p>
        </p:txBody>
      </p:sp>
      <p:sp>
        <p:nvSpPr>
          <p:cNvPr id="20549" name="Text Box 69"/>
          <p:cNvSpPr txBox="1">
            <a:spLocks noChangeArrowheads="1"/>
          </p:cNvSpPr>
          <p:nvPr/>
        </p:nvSpPr>
        <p:spPr bwMode="auto">
          <a:xfrm>
            <a:off x="1905000" y="26130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6</a:t>
            </a:r>
          </a:p>
        </p:txBody>
      </p:sp>
      <p:sp>
        <p:nvSpPr>
          <p:cNvPr id="20550" name="Text Box 70"/>
          <p:cNvSpPr txBox="1">
            <a:spLocks noChangeArrowheads="1"/>
          </p:cNvSpPr>
          <p:nvPr/>
        </p:nvSpPr>
        <p:spPr bwMode="auto">
          <a:xfrm>
            <a:off x="1800225" y="42513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5</a:t>
            </a:r>
          </a:p>
        </p:txBody>
      </p:sp>
      <p:sp>
        <p:nvSpPr>
          <p:cNvPr id="20551" name="Text Box 71"/>
          <p:cNvSpPr txBox="1">
            <a:spLocks noChangeArrowheads="1"/>
          </p:cNvSpPr>
          <p:nvPr/>
        </p:nvSpPr>
        <p:spPr bwMode="auto">
          <a:xfrm>
            <a:off x="574675" y="49323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4</a:t>
            </a:r>
          </a:p>
        </p:txBody>
      </p:sp>
      <p:sp>
        <p:nvSpPr>
          <p:cNvPr id="20552" name="Text Box 72"/>
          <p:cNvSpPr txBox="1">
            <a:spLocks noChangeArrowheads="1"/>
          </p:cNvSpPr>
          <p:nvPr/>
        </p:nvSpPr>
        <p:spPr bwMode="auto">
          <a:xfrm>
            <a:off x="536575" y="56769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3</a:t>
            </a:r>
          </a:p>
        </p:txBody>
      </p:sp>
      <p:sp>
        <p:nvSpPr>
          <p:cNvPr id="20553" name="Text Box 73"/>
          <p:cNvSpPr txBox="1">
            <a:spLocks noChangeArrowheads="1"/>
          </p:cNvSpPr>
          <p:nvPr/>
        </p:nvSpPr>
        <p:spPr bwMode="auto">
          <a:xfrm>
            <a:off x="4003675" y="41751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a:t>
            </a:r>
          </a:p>
        </p:txBody>
      </p:sp>
      <p:sp>
        <p:nvSpPr>
          <p:cNvPr id="20554" name="Text Box 74"/>
          <p:cNvSpPr txBox="1">
            <a:spLocks noChangeArrowheads="1"/>
          </p:cNvSpPr>
          <p:nvPr/>
        </p:nvSpPr>
        <p:spPr bwMode="auto">
          <a:xfrm>
            <a:off x="3355975" y="28416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2</a:t>
            </a:r>
          </a:p>
        </p:txBody>
      </p:sp>
      <p:sp>
        <p:nvSpPr>
          <p:cNvPr id="20555" name="Text Box 75"/>
          <p:cNvSpPr txBox="1">
            <a:spLocks noChangeArrowheads="1"/>
          </p:cNvSpPr>
          <p:nvPr/>
        </p:nvSpPr>
        <p:spPr bwMode="auto">
          <a:xfrm>
            <a:off x="4237038" y="33147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7</a:t>
            </a:r>
          </a:p>
        </p:txBody>
      </p:sp>
      <p:sp>
        <p:nvSpPr>
          <p:cNvPr id="20556" name="Text Box 76"/>
          <p:cNvSpPr txBox="1">
            <a:spLocks noChangeArrowheads="1"/>
          </p:cNvSpPr>
          <p:nvPr/>
        </p:nvSpPr>
        <p:spPr bwMode="auto">
          <a:xfrm>
            <a:off x="4686300" y="26130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6</a:t>
            </a:r>
          </a:p>
        </p:txBody>
      </p:sp>
      <p:sp>
        <p:nvSpPr>
          <p:cNvPr id="20557" name="Text Box 77"/>
          <p:cNvSpPr txBox="1">
            <a:spLocks noChangeArrowheads="1"/>
          </p:cNvSpPr>
          <p:nvPr/>
        </p:nvSpPr>
        <p:spPr bwMode="auto">
          <a:xfrm>
            <a:off x="4581525" y="425132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5</a:t>
            </a:r>
          </a:p>
        </p:txBody>
      </p:sp>
      <p:sp>
        <p:nvSpPr>
          <p:cNvPr id="20558" name="Text Box 78"/>
          <p:cNvSpPr txBox="1">
            <a:spLocks noChangeArrowheads="1"/>
          </p:cNvSpPr>
          <p:nvPr/>
        </p:nvSpPr>
        <p:spPr bwMode="auto">
          <a:xfrm>
            <a:off x="3355975" y="49323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4</a:t>
            </a:r>
          </a:p>
        </p:txBody>
      </p:sp>
      <p:sp>
        <p:nvSpPr>
          <p:cNvPr id="20559" name="Text Box 79"/>
          <p:cNvSpPr txBox="1">
            <a:spLocks noChangeArrowheads="1"/>
          </p:cNvSpPr>
          <p:nvPr/>
        </p:nvSpPr>
        <p:spPr bwMode="auto">
          <a:xfrm>
            <a:off x="3317875" y="56769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3</a:t>
            </a:r>
          </a:p>
        </p:txBody>
      </p:sp>
      <p:sp>
        <p:nvSpPr>
          <p:cNvPr id="20560" name="Text Box 80"/>
          <p:cNvSpPr txBox="1">
            <a:spLocks noChangeArrowheads="1"/>
          </p:cNvSpPr>
          <p:nvPr/>
        </p:nvSpPr>
        <p:spPr bwMode="auto">
          <a:xfrm>
            <a:off x="6727825" y="41703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a:t>
            </a:r>
          </a:p>
        </p:txBody>
      </p:sp>
      <p:sp>
        <p:nvSpPr>
          <p:cNvPr id="20561" name="Text Box 81"/>
          <p:cNvSpPr txBox="1">
            <a:spLocks noChangeArrowheads="1"/>
          </p:cNvSpPr>
          <p:nvPr/>
        </p:nvSpPr>
        <p:spPr bwMode="auto">
          <a:xfrm>
            <a:off x="6080125" y="28368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2</a:t>
            </a:r>
          </a:p>
        </p:txBody>
      </p:sp>
      <p:sp>
        <p:nvSpPr>
          <p:cNvPr id="20562" name="Text Box 82"/>
          <p:cNvSpPr txBox="1">
            <a:spLocks noChangeArrowheads="1"/>
          </p:cNvSpPr>
          <p:nvPr/>
        </p:nvSpPr>
        <p:spPr bwMode="auto">
          <a:xfrm>
            <a:off x="6999288" y="3375025"/>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7</a:t>
            </a:r>
          </a:p>
        </p:txBody>
      </p:sp>
      <p:sp>
        <p:nvSpPr>
          <p:cNvPr id="20563" name="Text Box 83"/>
          <p:cNvSpPr txBox="1">
            <a:spLocks noChangeArrowheads="1"/>
          </p:cNvSpPr>
          <p:nvPr/>
        </p:nvSpPr>
        <p:spPr bwMode="auto">
          <a:xfrm>
            <a:off x="7410450" y="26082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6</a:t>
            </a:r>
          </a:p>
        </p:txBody>
      </p:sp>
      <p:sp>
        <p:nvSpPr>
          <p:cNvPr id="20564" name="Text Box 84"/>
          <p:cNvSpPr txBox="1">
            <a:spLocks noChangeArrowheads="1"/>
          </p:cNvSpPr>
          <p:nvPr/>
        </p:nvSpPr>
        <p:spPr bwMode="auto">
          <a:xfrm>
            <a:off x="7305675" y="42465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5</a:t>
            </a:r>
          </a:p>
        </p:txBody>
      </p:sp>
      <p:sp>
        <p:nvSpPr>
          <p:cNvPr id="20565" name="Text Box 85"/>
          <p:cNvSpPr txBox="1">
            <a:spLocks noChangeArrowheads="1"/>
          </p:cNvSpPr>
          <p:nvPr/>
        </p:nvSpPr>
        <p:spPr bwMode="auto">
          <a:xfrm>
            <a:off x="6080125" y="49276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4</a:t>
            </a:r>
          </a:p>
        </p:txBody>
      </p:sp>
      <p:sp>
        <p:nvSpPr>
          <p:cNvPr id="20566" name="Text Box 86"/>
          <p:cNvSpPr txBox="1">
            <a:spLocks noChangeArrowheads="1"/>
          </p:cNvSpPr>
          <p:nvPr/>
        </p:nvSpPr>
        <p:spPr bwMode="auto">
          <a:xfrm>
            <a:off x="6042025" y="56721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3</a:t>
            </a:r>
          </a:p>
        </p:txBody>
      </p:sp>
      <p:sp>
        <p:nvSpPr>
          <p:cNvPr id="20570" name="Rectangle 90"/>
          <p:cNvSpPr>
            <a:spLocks noGrp="1" noChangeArrowheads="1"/>
          </p:cNvSpPr>
          <p:nvPr>
            <p:ph type="title"/>
          </p:nvPr>
        </p:nvSpPr>
        <p:spPr>
          <a:xfrm>
            <a:off x="457200" y="609600"/>
            <a:ext cx="8305800" cy="1143000"/>
          </a:xfrm>
          <a:noFill/>
          <a:ln/>
        </p:spPr>
        <p:txBody>
          <a:bodyPr/>
          <a:lstStyle/>
          <a:p>
            <a:r>
              <a:rPr lang="en-US" sz="2800"/>
              <a:t>Ví dụ thiết kế mạng truy nhập cục bộ (2)</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100</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10000"/>
              </a:bodyPr>
              <a:lstStyle/>
              <a:p>
                <a:r>
                  <a:rPr lang="en-US" sz="2000"/>
                  <a:t>Cập nhật hàm thỏa hiêp</a:t>
                </a:r>
              </a:p>
              <a:p>
                <a:r>
                  <a:rPr lang="en-US" sz="2000">
                    <a:solidFill>
                      <a:srgbClr val="C00000"/>
                    </a:solidFill>
                  </a:rPr>
                  <a:t>T(5)=T(3)=2</a:t>
                </a:r>
                <a14:m>
                  <m:oMath xmlns:m="http://schemas.openxmlformats.org/officeDocument/2006/math">
                    <m:rad>
                      <m:radPr>
                        <m:degHide m:val="on"/>
                        <m:ctrlPr>
                          <a:rPr lang="en-US" sz="2000" i="1" smtClean="0">
                            <a:solidFill>
                              <a:srgbClr val="C00000"/>
                            </a:solidFill>
                            <a:latin typeface="Cambria Math" panose="02040503050406030204" pitchFamily="18" charset="0"/>
                          </a:rPr>
                        </m:ctrlPr>
                      </m:radPr>
                      <m:deg/>
                      <m:e>
                        <m:r>
                          <a:rPr lang="en-US" sz="2000" b="0" i="1" smtClean="0">
                            <a:solidFill>
                              <a:srgbClr val="C00000"/>
                            </a:solidFill>
                            <a:latin typeface="Cambria Math"/>
                          </a:rPr>
                          <m:t>2</m:t>
                        </m:r>
                      </m:e>
                    </m:rad>
                    <m:r>
                      <a:rPr lang="en-US" sz="2000" b="0" i="1" smtClean="0">
                        <a:solidFill>
                          <a:srgbClr val="C00000"/>
                        </a:solidFill>
                        <a:latin typeface="Cambria Math"/>
                      </a:rPr>
                      <m:t>−</m:t>
                    </m:r>
                    <m:r>
                      <a:rPr lang="en-US" sz="2000" i="1">
                        <a:solidFill>
                          <a:srgbClr val="C00000"/>
                        </a:solidFill>
                        <a:latin typeface="Cambria Math"/>
                      </a:rPr>
                      <m:t>2</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2</m:t>
                        </m:r>
                      </m:e>
                    </m:rad>
                    <m:r>
                      <a:rPr lang="en-US" sz="2000" b="0" i="1" smtClean="0">
                        <a:solidFill>
                          <a:srgbClr val="C00000"/>
                        </a:solidFill>
                        <a:latin typeface="Cambria Math"/>
                      </a:rPr>
                      <m:t>=0</m:t>
                    </m:r>
                  </m:oMath>
                </a14:m>
                <a:endParaRPr lang="en-US" sz="2000" b="0">
                  <a:solidFill>
                    <a:srgbClr val="C00000"/>
                  </a:solidFill>
                </a:endParaRPr>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solidFill>
                      <a:schemeClr val="accent2"/>
                    </a:solidFill>
                  </a:rPr>
                  <a:t>T(10) =</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=0</m:t>
                    </m:r>
                  </m:oMath>
                </a14:m>
                <a:endParaRPr lang="en-US" sz="2000">
                  <a:solidFill>
                    <a:schemeClr val="accent2"/>
                  </a:solidFill>
                </a:endParaRPr>
              </a:p>
              <a:p>
                <a:r>
                  <a:rPr lang="en-US" sz="2000">
                    <a:solidFill>
                      <a:schemeClr val="accent2"/>
                    </a:solidFill>
                  </a:rPr>
                  <a:t>T(11)=</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latin typeface="Cambria Math"/>
                      </a:rPr>
                      <m:t>=0</m:t>
                    </m:r>
                  </m:oMath>
                </a14:m>
                <a:endParaRPr lang="en-US" sz="2000"/>
              </a:p>
              <a:p>
                <a:r>
                  <a:rPr lang="en-US" sz="2000">
                    <a:solidFill>
                      <a:srgbClr val="C00000"/>
                    </a:solidFill>
                  </a:rPr>
                  <a:t>T(14)=</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b="0" i="1" smtClean="0">
                            <a:solidFill>
                              <a:srgbClr val="C00000"/>
                            </a:solidFill>
                            <a:latin typeface="Cambria Math"/>
                          </a:rPr>
                          <m:t>10</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10</m:t>
                        </m:r>
                      </m:e>
                    </m:rad>
                  </m:oMath>
                </a14:m>
                <a:r>
                  <a:rPr lang="en-US" sz="2000">
                    <a:solidFill>
                      <a:srgbClr val="C00000"/>
                    </a:solidFill>
                  </a:rPr>
                  <a:t> =0</a:t>
                </a:r>
              </a:p>
              <a:p>
                <a:r>
                  <a:rPr lang="en-US" sz="2000">
                    <a:solidFill>
                      <a:schemeClr val="accent2"/>
                    </a:solidFill>
                  </a:rPr>
                  <a:t>T(16)=</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=0</a:t>
                </a:r>
              </a:p>
              <a:p>
                <a:r>
                  <a:rPr lang="en-US" sz="2000"/>
                  <a:t>T(17)=4</a:t>
                </a:r>
                <a14:m>
                  <m:oMath xmlns:m="http://schemas.openxmlformats.org/officeDocument/2006/math">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5</m:t>
                        </m:r>
                      </m:e>
                    </m:rad>
                    <m:r>
                      <a:rPr lang="en-US" sz="2000" b="0" i="1" smtClean="0">
                        <a:latin typeface="Cambria Math"/>
                      </a:rPr>
                      <m:t>&gt;</m:t>
                    </m:r>
                    <m:r>
                      <a:rPr lang="en-US" sz="2000" i="1">
                        <a:latin typeface="Cambria Math"/>
                      </a:rPr>
                      <m:t>0</m:t>
                    </m:r>
                  </m:oMath>
                </a14:m>
                <a:endParaRPr lang="en-US" sz="2000"/>
              </a:p>
              <a:p>
                <a:r>
                  <a:rPr lang="en-US" sz="2000"/>
                  <a:t>T(9) nhỏ nhất. Nối (13,9)  chấp nhận</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674"/>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H="1" flipV="1">
            <a:off x="6507295" y="2272748"/>
            <a:ext cx="807905" cy="318052"/>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flipV="1">
            <a:off x="8077200" y="3657600"/>
            <a:ext cx="457200" cy="8448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9EBCF451-993C-0242-8594-F969C8232E99}"/>
                  </a:ext>
                </a:extLst>
              </p14:cNvPr>
              <p14:cNvContentPartPr/>
              <p14:nvPr/>
            </p14:nvContentPartPr>
            <p14:xfrm>
              <a:off x="5184906" y="2080099"/>
              <a:ext cx="183960" cy="194400"/>
            </p14:xfrm>
          </p:contentPart>
        </mc:Choice>
        <mc:Fallback xmlns="">
          <p:pic>
            <p:nvPicPr>
              <p:cNvPr id="2" name="Viết tay 1">
                <a:extLst>
                  <a:ext uri="{FF2B5EF4-FFF2-40B4-BE49-F238E27FC236}">
                    <a16:creationId xmlns:a16="http://schemas.microsoft.com/office/drawing/2014/main" id="{9EBCF451-993C-0242-8594-F969C8232E99}"/>
                  </a:ext>
                </a:extLst>
              </p:cNvPr>
              <p:cNvPicPr/>
              <p:nvPr/>
            </p:nvPicPr>
            <p:blipFill>
              <a:blip r:embed="rId5"/>
              <a:stretch>
                <a:fillRect/>
              </a:stretch>
            </p:blipFill>
            <p:spPr>
              <a:xfrm>
                <a:off x="5149266" y="2008459"/>
                <a:ext cx="2556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8BAB3C24-C0FB-8A48-9E66-5F684CED848F}"/>
                  </a:ext>
                </a:extLst>
              </p14:cNvPr>
              <p14:cNvContentPartPr/>
              <p14:nvPr/>
            </p14:nvContentPartPr>
            <p14:xfrm>
              <a:off x="7890666" y="1640539"/>
              <a:ext cx="349200" cy="266760"/>
            </p14:xfrm>
          </p:contentPart>
        </mc:Choice>
        <mc:Fallback xmlns="">
          <p:pic>
            <p:nvPicPr>
              <p:cNvPr id="6" name="Viết tay 5">
                <a:extLst>
                  <a:ext uri="{FF2B5EF4-FFF2-40B4-BE49-F238E27FC236}">
                    <a16:creationId xmlns:a16="http://schemas.microsoft.com/office/drawing/2014/main" id="{8BAB3C24-C0FB-8A48-9E66-5F684CED848F}"/>
                  </a:ext>
                </a:extLst>
              </p:cNvPr>
              <p:cNvPicPr/>
              <p:nvPr/>
            </p:nvPicPr>
            <p:blipFill>
              <a:blip r:embed="rId7"/>
              <a:stretch>
                <a:fillRect/>
              </a:stretch>
            </p:blipFill>
            <p:spPr>
              <a:xfrm>
                <a:off x="7854666" y="1568539"/>
                <a:ext cx="420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Viết tay 7">
                <a:extLst>
                  <a:ext uri="{FF2B5EF4-FFF2-40B4-BE49-F238E27FC236}">
                    <a16:creationId xmlns:a16="http://schemas.microsoft.com/office/drawing/2014/main" id="{007AAF25-0728-D747-82A3-5B7AB6ED0F65}"/>
                  </a:ext>
                </a:extLst>
              </p14:cNvPr>
              <p14:cNvContentPartPr/>
              <p14:nvPr/>
            </p14:nvContentPartPr>
            <p14:xfrm>
              <a:off x="7165626" y="4764259"/>
              <a:ext cx="228960" cy="265680"/>
            </p14:xfrm>
          </p:contentPart>
        </mc:Choice>
        <mc:Fallback xmlns="">
          <p:pic>
            <p:nvPicPr>
              <p:cNvPr id="8" name="Viết tay 7">
                <a:extLst>
                  <a:ext uri="{FF2B5EF4-FFF2-40B4-BE49-F238E27FC236}">
                    <a16:creationId xmlns:a16="http://schemas.microsoft.com/office/drawing/2014/main" id="{007AAF25-0728-D747-82A3-5B7AB6ED0F65}"/>
                  </a:ext>
                </a:extLst>
              </p:cNvPr>
              <p:cNvPicPr/>
              <p:nvPr/>
            </p:nvPicPr>
            <p:blipFill>
              <a:blip r:embed="rId9"/>
              <a:stretch>
                <a:fillRect/>
              </a:stretch>
            </p:blipFill>
            <p:spPr>
              <a:xfrm>
                <a:off x="7129986" y="4692259"/>
                <a:ext cx="3006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Viết tay 8">
                <a:extLst>
                  <a:ext uri="{FF2B5EF4-FFF2-40B4-BE49-F238E27FC236}">
                    <a16:creationId xmlns:a16="http://schemas.microsoft.com/office/drawing/2014/main" id="{ABF1C2C8-BBBD-CC4D-9F93-74B3B14F4D77}"/>
                  </a:ext>
                </a:extLst>
              </p14:cNvPr>
              <p14:cNvContentPartPr/>
              <p14:nvPr/>
            </p14:nvContentPartPr>
            <p14:xfrm>
              <a:off x="7173906" y="3649339"/>
              <a:ext cx="183960" cy="163080"/>
            </p14:xfrm>
          </p:contentPart>
        </mc:Choice>
        <mc:Fallback xmlns="">
          <p:pic>
            <p:nvPicPr>
              <p:cNvPr id="9" name="Viết tay 8">
                <a:extLst>
                  <a:ext uri="{FF2B5EF4-FFF2-40B4-BE49-F238E27FC236}">
                    <a16:creationId xmlns:a16="http://schemas.microsoft.com/office/drawing/2014/main" id="{ABF1C2C8-BBBD-CC4D-9F93-74B3B14F4D77}"/>
                  </a:ext>
                </a:extLst>
              </p:cNvPr>
              <p:cNvPicPr/>
              <p:nvPr/>
            </p:nvPicPr>
            <p:blipFill>
              <a:blip r:embed="rId11"/>
              <a:stretch>
                <a:fillRect/>
              </a:stretch>
            </p:blipFill>
            <p:spPr>
              <a:xfrm>
                <a:off x="7137906" y="3577339"/>
                <a:ext cx="2556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Viết tay 9">
                <a:extLst>
                  <a:ext uri="{FF2B5EF4-FFF2-40B4-BE49-F238E27FC236}">
                    <a16:creationId xmlns:a16="http://schemas.microsoft.com/office/drawing/2014/main" id="{A29C35EF-09C3-104D-BC3C-9DB5BD6AE72A}"/>
                  </a:ext>
                </a:extLst>
              </p14:cNvPr>
              <p14:cNvContentPartPr/>
              <p14:nvPr/>
            </p14:nvContentPartPr>
            <p14:xfrm>
              <a:off x="7367946" y="3701539"/>
              <a:ext cx="1044720" cy="52920"/>
            </p14:xfrm>
          </p:contentPart>
        </mc:Choice>
        <mc:Fallback xmlns="">
          <p:pic>
            <p:nvPicPr>
              <p:cNvPr id="10" name="Viết tay 9">
                <a:extLst>
                  <a:ext uri="{FF2B5EF4-FFF2-40B4-BE49-F238E27FC236}">
                    <a16:creationId xmlns:a16="http://schemas.microsoft.com/office/drawing/2014/main" id="{A29C35EF-09C3-104D-BC3C-9DB5BD6AE72A}"/>
                  </a:ext>
                </a:extLst>
              </p:cNvPr>
              <p:cNvPicPr/>
              <p:nvPr/>
            </p:nvPicPr>
            <p:blipFill>
              <a:blip r:embed="rId13"/>
              <a:stretch>
                <a:fillRect/>
              </a:stretch>
            </p:blipFill>
            <p:spPr>
              <a:xfrm>
                <a:off x="7352826" y="3686419"/>
                <a:ext cx="1075320" cy="83160"/>
              </a:xfrm>
              <a:prstGeom prst="rect">
                <a:avLst/>
              </a:prstGeom>
            </p:spPr>
          </p:pic>
        </mc:Fallback>
      </mc:AlternateContent>
      <p:grpSp>
        <p:nvGrpSpPr>
          <p:cNvPr id="16" name="Nhóm 15">
            <a:extLst>
              <a:ext uri="{FF2B5EF4-FFF2-40B4-BE49-F238E27FC236}">
                <a16:creationId xmlns:a16="http://schemas.microsoft.com/office/drawing/2014/main" id="{16EC95D8-0FC7-9F4C-B8E8-73579554B5F4}"/>
              </a:ext>
            </a:extLst>
          </p:cNvPr>
          <p:cNvGrpSpPr/>
          <p:nvPr/>
        </p:nvGrpSpPr>
        <p:grpSpPr>
          <a:xfrm>
            <a:off x="7588626" y="3664819"/>
            <a:ext cx="309960" cy="399240"/>
            <a:chOff x="7588626" y="3664819"/>
            <a:chExt cx="309960" cy="399240"/>
          </a:xfrm>
        </p:grpSpPr>
        <mc:AlternateContent xmlns:mc="http://schemas.openxmlformats.org/markup-compatibility/2006" xmlns:p14="http://schemas.microsoft.com/office/powerpoint/2010/main">
          <mc:Choice Requires="p14">
            <p:contentPart p14:bwMode="auto" r:id="rId14">
              <p14:nvContentPartPr>
                <p14:cNvPr id="12" name="Viết tay 11">
                  <a:extLst>
                    <a:ext uri="{FF2B5EF4-FFF2-40B4-BE49-F238E27FC236}">
                      <a16:creationId xmlns:a16="http://schemas.microsoft.com/office/drawing/2014/main" id="{034E4062-9868-2644-8780-503870456F89}"/>
                    </a:ext>
                  </a:extLst>
                </p14:cNvPr>
                <p14:cNvContentPartPr/>
                <p14:nvPr/>
              </p14:nvContentPartPr>
              <p14:xfrm>
                <a:off x="7740546" y="3696499"/>
                <a:ext cx="136800" cy="79200"/>
              </p14:xfrm>
            </p:contentPart>
          </mc:Choice>
          <mc:Fallback xmlns="">
            <p:pic>
              <p:nvPicPr>
                <p:cNvPr id="12" name="Viết tay 11">
                  <a:extLst>
                    <a:ext uri="{FF2B5EF4-FFF2-40B4-BE49-F238E27FC236}">
                      <a16:creationId xmlns:a16="http://schemas.microsoft.com/office/drawing/2014/main" id="{034E4062-9868-2644-8780-503870456F89}"/>
                    </a:ext>
                  </a:extLst>
                </p:cNvPr>
                <p:cNvPicPr/>
                <p:nvPr/>
              </p:nvPicPr>
              <p:blipFill>
                <a:blip r:embed="rId15"/>
                <a:stretch>
                  <a:fillRect/>
                </a:stretch>
              </p:blipFill>
              <p:spPr>
                <a:xfrm>
                  <a:off x="7725426" y="3681379"/>
                  <a:ext cx="167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Viết tay 13">
                  <a:extLst>
                    <a:ext uri="{FF2B5EF4-FFF2-40B4-BE49-F238E27FC236}">
                      <a16:creationId xmlns:a16="http://schemas.microsoft.com/office/drawing/2014/main" id="{8C1B226B-1C16-634A-85C9-A2EFE1717074}"/>
                    </a:ext>
                  </a:extLst>
                </p14:cNvPr>
                <p14:cNvContentPartPr/>
                <p14:nvPr/>
              </p14:nvContentPartPr>
              <p14:xfrm>
                <a:off x="7588626" y="3664819"/>
                <a:ext cx="309960" cy="399240"/>
              </p14:xfrm>
            </p:contentPart>
          </mc:Choice>
          <mc:Fallback xmlns="">
            <p:pic>
              <p:nvPicPr>
                <p:cNvPr id="14" name="Viết tay 13">
                  <a:extLst>
                    <a:ext uri="{FF2B5EF4-FFF2-40B4-BE49-F238E27FC236}">
                      <a16:creationId xmlns:a16="http://schemas.microsoft.com/office/drawing/2014/main" id="{8C1B226B-1C16-634A-85C9-A2EFE1717074}"/>
                    </a:ext>
                  </a:extLst>
                </p:cNvPr>
                <p:cNvPicPr/>
                <p:nvPr/>
              </p:nvPicPr>
              <p:blipFill>
                <a:blip r:embed="rId17"/>
                <a:stretch>
                  <a:fillRect/>
                </a:stretch>
              </p:blipFill>
              <p:spPr>
                <a:xfrm>
                  <a:off x="7573146" y="3649699"/>
                  <a:ext cx="340560" cy="429840"/>
                </a:xfrm>
                <a:prstGeom prst="rect">
                  <a:avLst/>
                </a:prstGeom>
              </p:spPr>
            </p:pic>
          </mc:Fallback>
        </mc:AlternateContent>
      </p:grpSp>
    </p:spTree>
    <p:extLst>
      <p:ext uri="{BB962C8B-B14F-4D97-AF65-F5344CB8AC3E}">
        <p14:creationId xmlns:p14="http://schemas.microsoft.com/office/powerpoint/2010/main" val="561465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101</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10000"/>
              </a:bodyPr>
              <a:lstStyle/>
              <a:p>
                <a:r>
                  <a:rPr lang="en-US" sz="2000"/>
                  <a:t>Cập nhật hàm thỏa hiêp</a:t>
                </a:r>
              </a:p>
              <a:p>
                <a:r>
                  <a:rPr lang="en-US" sz="2000">
                    <a:solidFill>
                      <a:schemeClr val="accent2"/>
                    </a:solidFill>
                  </a:rPr>
                  <a:t>T(5)=T(3)=2</a:t>
                </a:r>
                <a14:m>
                  <m:oMath xmlns:m="http://schemas.openxmlformats.org/officeDocument/2006/math">
                    <m:rad>
                      <m:radPr>
                        <m:degHide m:val="on"/>
                        <m:ctrlPr>
                          <a:rPr lang="en-US" sz="2000" i="1" smtClean="0">
                            <a:solidFill>
                              <a:schemeClr val="accent2"/>
                            </a:solidFill>
                            <a:latin typeface="Cambria Math" panose="02040503050406030204" pitchFamily="18" charset="0"/>
                          </a:rPr>
                        </m:ctrlPr>
                      </m:radPr>
                      <m:deg/>
                      <m:e>
                        <m:r>
                          <a:rPr lang="en-US" sz="2000" b="0" i="1" smtClean="0">
                            <a:solidFill>
                              <a:schemeClr val="accent2"/>
                            </a:solidFill>
                            <a:latin typeface="Cambria Math"/>
                          </a:rPr>
                          <m:t>2</m:t>
                        </m:r>
                      </m:e>
                    </m:rad>
                    <m:r>
                      <a:rPr lang="en-US" sz="2000" b="0" i="1" smtClean="0">
                        <a:solidFill>
                          <a:schemeClr val="accent2"/>
                        </a:solidFill>
                        <a:latin typeface="Cambria Math"/>
                      </a:rPr>
                      <m:t>−</m:t>
                    </m:r>
                    <m:r>
                      <a:rPr lang="en-US" sz="2000" i="1">
                        <a:solidFill>
                          <a:schemeClr val="accent2"/>
                        </a:solidFill>
                        <a:latin typeface="Cambria Math"/>
                      </a:rPr>
                      <m:t>2</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2</m:t>
                        </m:r>
                      </m:e>
                    </m:rad>
                    <m:r>
                      <a:rPr lang="en-US" sz="2000" b="0" i="1" smtClean="0">
                        <a:solidFill>
                          <a:schemeClr val="accent2"/>
                        </a:solidFill>
                        <a:latin typeface="Cambria Math"/>
                      </a:rPr>
                      <m:t>=0</m:t>
                    </m:r>
                  </m:oMath>
                </a14:m>
                <a:endParaRPr lang="en-US" sz="2000" b="0">
                  <a:solidFill>
                    <a:schemeClr val="accent2"/>
                  </a:solidFill>
                </a:endParaRPr>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T(9)=3 - </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oMath>
                </a14:m>
                <a:r>
                  <a:rPr lang="en-US" sz="2000" b="0"/>
                  <a:t> &gt;0</a:t>
                </a:r>
              </a:p>
              <a:p>
                <a:r>
                  <a:rPr lang="en-US" sz="2000">
                    <a:solidFill>
                      <a:schemeClr val="accent2"/>
                    </a:solidFill>
                  </a:rPr>
                  <a:t>T(10) =</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=0</m:t>
                    </m:r>
                  </m:oMath>
                </a14:m>
                <a:endParaRPr lang="en-US" sz="2000">
                  <a:solidFill>
                    <a:schemeClr val="accent2"/>
                  </a:solidFill>
                </a:endParaRPr>
              </a:p>
              <a:p>
                <a:r>
                  <a:rPr lang="en-US" sz="2000">
                    <a:solidFill>
                      <a:schemeClr val="accent2"/>
                    </a:solidFill>
                  </a:rPr>
                  <a:t>T(11)=</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latin typeface="Cambria Math"/>
                      </a:rPr>
                      <m:t>=0</m:t>
                    </m:r>
                  </m:oMath>
                </a14:m>
                <a:endParaRPr lang="en-US" sz="2000"/>
              </a:p>
              <a:p>
                <a:r>
                  <a:rPr lang="en-US" sz="2000">
                    <a:solidFill>
                      <a:schemeClr val="accent2"/>
                    </a:solidFill>
                  </a:rPr>
                  <a:t>T(14)=</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b="0" i="1" smtClean="0">
                            <a:solidFill>
                              <a:schemeClr val="accent2"/>
                            </a:solidFill>
                            <a:latin typeface="Cambria Math"/>
                          </a:rPr>
                          <m:t>10</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10</m:t>
                        </m:r>
                      </m:e>
                    </m:rad>
                  </m:oMath>
                </a14:m>
                <a:r>
                  <a:rPr lang="en-US" sz="2000">
                    <a:solidFill>
                      <a:schemeClr val="accent2"/>
                    </a:solidFill>
                  </a:rPr>
                  <a:t> =0</a:t>
                </a:r>
              </a:p>
              <a:p>
                <a:r>
                  <a:rPr lang="en-US" sz="2000">
                    <a:solidFill>
                      <a:schemeClr val="accent2"/>
                    </a:solidFill>
                  </a:rPr>
                  <a:t>T(16)=</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=0</a:t>
                </a:r>
              </a:p>
              <a:p>
                <a:r>
                  <a:rPr lang="en-US" sz="2000"/>
                  <a:t>T(17)=4</a:t>
                </a:r>
                <a14:m>
                  <m:oMath xmlns:m="http://schemas.openxmlformats.org/officeDocument/2006/math">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5</m:t>
                        </m:r>
                      </m:e>
                    </m:rad>
                    <m:r>
                      <a:rPr lang="en-US" sz="2000" b="0" i="1" smtClean="0">
                        <a:latin typeface="Cambria Math"/>
                      </a:rPr>
                      <m:t>&gt;</m:t>
                    </m:r>
                    <m:r>
                      <a:rPr lang="en-US" sz="2000" i="1">
                        <a:latin typeface="Cambria Math"/>
                      </a:rPr>
                      <m:t>0</m:t>
                    </m:r>
                  </m:oMath>
                </a14:m>
                <a:endParaRPr lang="en-US" sz="2000"/>
              </a:p>
              <a:p>
                <a:r>
                  <a:rPr lang="en-US" sz="2000"/>
                  <a:t>Tất cả hàm thỏa hiệp đều</a:t>
                </a:r>
                <a14:m>
                  <m:oMath xmlns:m="http://schemas.openxmlformats.org/officeDocument/2006/math">
                    <m:r>
                      <a:rPr lang="en-US" sz="2000" i="1" smtClean="0">
                        <a:latin typeface="Cambria Math"/>
                        <a:ea typeface="Cambria Math"/>
                      </a:rPr>
                      <m:t>≥</m:t>
                    </m:r>
                    <m:r>
                      <a:rPr lang="en-US" sz="2000" b="0" i="1" smtClean="0">
                        <a:latin typeface="Cambria Math"/>
                        <a:ea typeface="Cambria Math"/>
                      </a:rPr>
                      <m:t>0</m:t>
                    </m:r>
                  </m:oMath>
                </a14:m>
                <a:r>
                  <a:rPr lang="en-US" sz="2000"/>
                  <a:t>. Kết thúc.</a:t>
                </a:r>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674" r="-281"/>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H="1" flipV="1">
            <a:off x="6507295" y="2272748"/>
            <a:ext cx="807905" cy="318052"/>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flipV="1">
            <a:off x="8077200" y="3657600"/>
            <a:ext cx="457200" cy="8448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10" name="Nhóm 9">
            <a:extLst>
              <a:ext uri="{FF2B5EF4-FFF2-40B4-BE49-F238E27FC236}">
                <a16:creationId xmlns:a16="http://schemas.microsoft.com/office/drawing/2014/main" id="{4495419C-95B7-9D40-9380-08E66708DE43}"/>
              </a:ext>
            </a:extLst>
          </p:cNvPr>
          <p:cNvGrpSpPr/>
          <p:nvPr/>
        </p:nvGrpSpPr>
        <p:grpSpPr>
          <a:xfrm>
            <a:off x="1002426" y="2316259"/>
            <a:ext cx="315000" cy="572400"/>
            <a:chOff x="1002426" y="2316259"/>
            <a:chExt cx="315000" cy="572400"/>
          </a:xfrm>
        </p:grpSpPr>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73F5E948-FDFE-8E49-9A11-F8311ECAA0A4}"/>
                    </a:ext>
                  </a:extLst>
                </p14:cNvPr>
                <p14:cNvContentPartPr/>
                <p14:nvPr/>
              </p14:nvContentPartPr>
              <p14:xfrm>
                <a:off x="1143906" y="2552419"/>
                <a:ext cx="120960" cy="226080"/>
              </p14:xfrm>
            </p:contentPart>
          </mc:Choice>
          <mc:Fallback xmlns="">
            <p:pic>
              <p:nvPicPr>
                <p:cNvPr id="2" name="Viết tay 1">
                  <a:extLst>
                    <a:ext uri="{FF2B5EF4-FFF2-40B4-BE49-F238E27FC236}">
                      <a16:creationId xmlns:a16="http://schemas.microsoft.com/office/drawing/2014/main" id="{73F5E948-FDFE-8E49-9A11-F8311ECAA0A4}"/>
                    </a:ext>
                  </a:extLst>
                </p:cNvPr>
                <p:cNvPicPr/>
                <p:nvPr/>
              </p:nvPicPr>
              <p:blipFill>
                <a:blip r:embed="rId5"/>
                <a:stretch>
                  <a:fillRect/>
                </a:stretch>
              </p:blipFill>
              <p:spPr>
                <a:xfrm>
                  <a:off x="1128786" y="2537299"/>
                  <a:ext cx="1515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8CDD5E49-4CB7-A844-89C6-67AFD4066C6B}"/>
                    </a:ext>
                  </a:extLst>
                </p14:cNvPr>
                <p14:cNvContentPartPr/>
                <p14:nvPr/>
              </p14:nvContentPartPr>
              <p14:xfrm>
                <a:off x="1002426" y="2526139"/>
                <a:ext cx="294120" cy="362520"/>
              </p14:xfrm>
            </p:contentPart>
          </mc:Choice>
          <mc:Fallback xmlns="">
            <p:pic>
              <p:nvPicPr>
                <p:cNvPr id="6" name="Viết tay 5">
                  <a:extLst>
                    <a:ext uri="{FF2B5EF4-FFF2-40B4-BE49-F238E27FC236}">
                      <a16:creationId xmlns:a16="http://schemas.microsoft.com/office/drawing/2014/main" id="{8CDD5E49-4CB7-A844-89C6-67AFD4066C6B}"/>
                    </a:ext>
                  </a:extLst>
                </p:cNvPr>
                <p:cNvPicPr/>
                <p:nvPr/>
              </p:nvPicPr>
              <p:blipFill>
                <a:blip r:embed="rId7"/>
                <a:stretch>
                  <a:fillRect/>
                </a:stretch>
              </p:blipFill>
              <p:spPr>
                <a:xfrm>
                  <a:off x="986946" y="2511019"/>
                  <a:ext cx="3247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Viết tay 8">
                  <a:extLst>
                    <a:ext uri="{FF2B5EF4-FFF2-40B4-BE49-F238E27FC236}">
                      <a16:creationId xmlns:a16="http://schemas.microsoft.com/office/drawing/2014/main" id="{1793DE7F-6C8F-854B-8A07-2F0600DE2610}"/>
                    </a:ext>
                  </a:extLst>
                </p14:cNvPr>
                <p14:cNvContentPartPr/>
                <p14:nvPr/>
              </p14:nvContentPartPr>
              <p14:xfrm>
                <a:off x="1196466" y="2316259"/>
                <a:ext cx="120960" cy="226080"/>
              </p14:xfrm>
            </p:contentPart>
          </mc:Choice>
          <mc:Fallback xmlns="">
            <p:pic>
              <p:nvPicPr>
                <p:cNvPr id="9" name="Viết tay 8">
                  <a:extLst>
                    <a:ext uri="{FF2B5EF4-FFF2-40B4-BE49-F238E27FC236}">
                      <a16:creationId xmlns:a16="http://schemas.microsoft.com/office/drawing/2014/main" id="{1793DE7F-6C8F-854B-8A07-2F0600DE2610}"/>
                    </a:ext>
                  </a:extLst>
                </p:cNvPr>
                <p:cNvPicPr/>
                <p:nvPr/>
              </p:nvPicPr>
              <p:blipFill>
                <a:blip r:embed="rId9"/>
                <a:stretch>
                  <a:fillRect/>
                </a:stretch>
              </p:blipFill>
              <p:spPr>
                <a:xfrm>
                  <a:off x="1181346" y="2301139"/>
                  <a:ext cx="151560" cy="25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4" name="Viết tay 13">
                <a:extLst>
                  <a:ext uri="{FF2B5EF4-FFF2-40B4-BE49-F238E27FC236}">
                    <a16:creationId xmlns:a16="http://schemas.microsoft.com/office/drawing/2014/main" id="{A760CE40-BE63-ED4E-8F7B-B32BC00E3F98}"/>
                  </a:ext>
                </a:extLst>
              </p14:cNvPr>
              <p14:cNvContentPartPr/>
              <p14:nvPr/>
            </p14:nvContentPartPr>
            <p14:xfrm>
              <a:off x="8160666" y="1823059"/>
              <a:ext cx="304920" cy="320400"/>
            </p14:xfrm>
          </p:contentPart>
        </mc:Choice>
        <mc:Fallback xmlns="">
          <p:pic>
            <p:nvPicPr>
              <p:cNvPr id="14" name="Viết tay 13">
                <a:extLst>
                  <a:ext uri="{FF2B5EF4-FFF2-40B4-BE49-F238E27FC236}">
                    <a16:creationId xmlns:a16="http://schemas.microsoft.com/office/drawing/2014/main" id="{A760CE40-BE63-ED4E-8F7B-B32BC00E3F98}"/>
                  </a:ext>
                </a:extLst>
              </p:cNvPr>
              <p:cNvPicPr/>
              <p:nvPr/>
            </p:nvPicPr>
            <p:blipFill>
              <a:blip r:embed="rId11"/>
              <a:stretch>
                <a:fillRect/>
              </a:stretch>
            </p:blipFill>
            <p:spPr>
              <a:xfrm>
                <a:off x="8129706" y="1792099"/>
                <a:ext cx="3661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Viết tay 15">
                <a:extLst>
                  <a:ext uri="{FF2B5EF4-FFF2-40B4-BE49-F238E27FC236}">
                    <a16:creationId xmlns:a16="http://schemas.microsoft.com/office/drawing/2014/main" id="{906A3D73-8E98-BC4D-9A31-8AA832049B4F}"/>
                  </a:ext>
                </a:extLst>
              </p14:cNvPr>
              <p14:cNvContentPartPr/>
              <p14:nvPr/>
            </p14:nvContentPartPr>
            <p14:xfrm>
              <a:off x="7367946" y="1896499"/>
              <a:ext cx="724680" cy="687960"/>
            </p14:xfrm>
          </p:contentPart>
        </mc:Choice>
        <mc:Fallback xmlns="">
          <p:pic>
            <p:nvPicPr>
              <p:cNvPr id="16" name="Viết tay 15">
                <a:extLst>
                  <a:ext uri="{FF2B5EF4-FFF2-40B4-BE49-F238E27FC236}">
                    <a16:creationId xmlns:a16="http://schemas.microsoft.com/office/drawing/2014/main" id="{906A3D73-8E98-BC4D-9A31-8AA832049B4F}"/>
                  </a:ext>
                </a:extLst>
              </p:cNvPr>
              <p:cNvPicPr/>
              <p:nvPr/>
            </p:nvPicPr>
            <p:blipFill>
              <a:blip r:embed="rId13"/>
              <a:stretch>
                <a:fillRect/>
              </a:stretch>
            </p:blipFill>
            <p:spPr>
              <a:xfrm>
                <a:off x="7337346" y="1865899"/>
                <a:ext cx="785880" cy="749160"/>
              </a:xfrm>
              <a:prstGeom prst="rect">
                <a:avLst/>
              </a:prstGeom>
            </p:spPr>
          </p:pic>
        </mc:Fallback>
      </mc:AlternateContent>
      <p:grpSp>
        <p:nvGrpSpPr>
          <p:cNvPr id="28" name="Nhóm 27">
            <a:extLst>
              <a:ext uri="{FF2B5EF4-FFF2-40B4-BE49-F238E27FC236}">
                <a16:creationId xmlns:a16="http://schemas.microsoft.com/office/drawing/2014/main" id="{0E6E651F-526F-5C45-883E-E4B67C9DFAAD}"/>
              </a:ext>
            </a:extLst>
          </p:cNvPr>
          <p:cNvGrpSpPr/>
          <p:nvPr/>
        </p:nvGrpSpPr>
        <p:grpSpPr>
          <a:xfrm>
            <a:off x="6182106" y="4536019"/>
            <a:ext cx="1858320" cy="792720"/>
            <a:chOff x="6182106" y="4536019"/>
            <a:chExt cx="1858320" cy="792720"/>
          </a:xfrm>
        </p:grpSpPr>
        <mc:AlternateContent xmlns:mc="http://schemas.openxmlformats.org/markup-compatibility/2006" xmlns:p14="http://schemas.microsoft.com/office/powerpoint/2010/main">
          <mc:Choice Requires="p14">
            <p:contentPart p14:bwMode="auto" r:id="rId14">
              <p14:nvContentPartPr>
                <p14:cNvPr id="18" name="Viết tay 17">
                  <a:extLst>
                    <a:ext uri="{FF2B5EF4-FFF2-40B4-BE49-F238E27FC236}">
                      <a16:creationId xmlns:a16="http://schemas.microsoft.com/office/drawing/2014/main" id="{BE790416-665B-2A4B-853E-AB400B6135DB}"/>
                    </a:ext>
                  </a:extLst>
                </p14:cNvPr>
                <p14:cNvContentPartPr/>
                <p14:nvPr/>
              </p14:nvContentPartPr>
              <p14:xfrm>
                <a:off x="7462626" y="4536019"/>
                <a:ext cx="577800" cy="336240"/>
              </p14:xfrm>
            </p:contentPart>
          </mc:Choice>
          <mc:Fallback xmlns="">
            <p:pic>
              <p:nvPicPr>
                <p:cNvPr id="18" name="Viết tay 17">
                  <a:extLst>
                    <a:ext uri="{FF2B5EF4-FFF2-40B4-BE49-F238E27FC236}">
                      <a16:creationId xmlns:a16="http://schemas.microsoft.com/office/drawing/2014/main" id="{BE790416-665B-2A4B-853E-AB400B6135DB}"/>
                    </a:ext>
                  </a:extLst>
                </p:cNvPr>
                <p:cNvPicPr/>
                <p:nvPr/>
              </p:nvPicPr>
              <p:blipFill>
                <a:blip r:embed="rId15"/>
                <a:stretch>
                  <a:fillRect/>
                </a:stretch>
              </p:blipFill>
              <p:spPr>
                <a:xfrm>
                  <a:off x="7432026" y="4505419"/>
                  <a:ext cx="6390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Viết tay 19">
                  <a:extLst>
                    <a:ext uri="{FF2B5EF4-FFF2-40B4-BE49-F238E27FC236}">
                      <a16:creationId xmlns:a16="http://schemas.microsoft.com/office/drawing/2014/main" id="{67B99F1A-1B5D-5E4B-ABC8-B9D37FE639D7}"/>
                    </a:ext>
                  </a:extLst>
                </p14:cNvPr>
                <p14:cNvContentPartPr/>
                <p14:nvPr/>
              </p14:nvContentPartPr>
              <p14:xfrm>
                <a:off x="6554706" y="4578139"/>
                <a:ext cx="640440" cy="315360"/>
              </p14:xfrm>
            </p:contentPart>
          </mc:Choice>
          <mc:Fallback xmlns="">
            <p:pic>
              <p:nvPicPr>
                <p:cNvPr id="20" name="Viết tay 19">
                  <a:extLst>
                    <a:ext uri="{FF2B5EF4-FFF2-40B4-BE49-F238E27FC236}">
                      <a16:creationId xmlns:a16="http://schemas.microsoft.com/office/drawing/2014/main" id="{67B99F1A-1B5D-5E4B-ABC8-B9D37FE639D7}"/>
                    </a:ext>
                  </a:extLst>
                </p:cNvPr>
                <p:cNvPicPr/>
                <p:nvPr/>
              </p:nvPicPr>
              <p:blipFill>
                <a:blip r:embed="rId17"/>
                <a:stretch>
                  <a:fillRect/>
                </a:stretch>
              </p:blipFill>
              <p:spPr>
                <a:xfrm>
                  <a:off x="6524106" y="4547539"/>
                  <a:ext cx="7020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Viết tay 25">
                  <a:extLst>
                    <a:ext uri="{FF2B5EF4-FFF2-40B4-BE49-F238E27FC236}">
                      <a16:creationId xmlns:a16="http://schemas.microsoft.com/office/drawing/2014/main" id="{81FAEAFA-6EBA-8A4F-B52E-C0FFBB2AA8EF}"/>
                    </a:ext>
                  </a:extLst>
                </p14:cNvPr>
                <p14:cNvContentPartPr/>
                <p14:nvPr/>
              </p14:nvContentPartPr>
              <p14:xfrm>
                <a:off x="6182106" y="5008339"/>
                <a:ext cx="924120" cy="320400"/>
              </p14:xfrm>
            </p:contentPart>
          </mc:Choice>
          <mc:Fallback xmlns="">
            <p:pic>
              <p:nvPicPr>
                <p:cNvPr id="26" name="Viết tay 25">
                  <a:extLst>
                    <a:ext uri="{FF2B5EF4-FFF2-40B4-BE49-F238E27FC236}">
                      <a16:creationId xmlns:a16="http://schemas.microsoft.com/office/drawing/2014/main" id="{81FAEAFA-6EBA-8A4F-B52E-C0FFBB2AA8EF}"/>
                    </a:ext>
                  </a:extLst>
                </p:cNvPr>
                <p:cNvPicPr/>
                <p:nvPr/>
              </p:nvPicPr>
              <p:blipFill>
                <a:blip r:embed="rId19"/>
                <a:stretch>
                  <a:fillRect/>
                </a:stretch>
              </p:blipFill>
              <p:spPr>
                <a:xfrm>
                  <a:off x="6151506" y="4977739"/>
                  <a:ext cx="985320" cy="38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0" name="Viết tay 29">
                <a:extLst>
                  <a:ext uri="{FF2B5EF4-FFF2-40B4-BE49-F238E27FC236}">
                    <a16:creationId xmlns:a16="http://schemas.microsoft.com/office/drawing/2014/main" id="{4CA75330-F073-CE44-81ED-C3E8A5B909B6}"/>
                  </a:ext>
                </a:extLst>
              </p14:cNvPr>
              <p14:cNvContentPartPr/>
              <p14:nvPr/>
            </p14:nvContentPartPr>
            <p14:xfrm>
              <a:off x="6486306" y="3418219"/>
              <a:ext cx="813960" cy="309960"/>
            </p14:xfrm>
          </p:contentPart>
        </mc:Choice>
        <mc:Fallback xmlns="">
          <p:pic>
            <p:nvPicPr>
              <p:cNvPr id="30" name="Viết tay 29">
                <a:extLst>
                  <a:ext uri="{FF2B5EF4-FFF2-40B4-BE49-F238E27FC236}">
                    <a16:creationId xmlns:a16="http://schemas.microsoft.com/office/drawing/2014/main" id="{4CA75330-F073-CE44-81ED-C3E8A5B909B6}"/>
                  </a:ext>
                </a:extLst>
              </p:cNvPr>
              <p:cNvPicPr/>
              <p:nvPr/>
            </p:nvPicPr>
            <p:blipFill>
              <a:blip r:embed="rId21"/>
              <a:stretch>
                <a:fillRect/>
              </a:stretch>
            </p:blipFill>
            <p:spPr>
              <a:xfrm>
                <a:off x="6455706" y="3387619"/>
                <a:ext cx="8751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Viết tay 31">
                <a:extLst>
                  <a:ext uri="{FF2B5EF4-FFF2-40B4-BE49-F238E27FC236}">
                    <a16:creationId xmlns:a16="http://schemas.microsoft.com/office/drawing/2014/main" id="{D9BC9BB1-102E-9141-9043-E214AC129415}"/>
                  </a:ext>
                </a:extLst>
              </p14:cNvPr>
              <p14:cNvContentPartPr/>
              <p14:nvPr/>
            </p14:nvContentPartPr>
            <p14:xfrm>
              <a:off x="5347626" y="2253259"/>
              <a:ext cx="299520" cy="682560"/>
            </p14:xfrm>
          </p:contentPart>
        </mc:Choice>
        <mc:Fallback xmlns="">
          <p:pic>
            <p:nvPicPr>
              <p:cNvPr id="32" name="Viết tay 31">
                <a:extLst>
                  <a:ext uri="{FF2B5EF4-FFF2-40B4-BE49-F238E27FC236}">
                    <a16:creationId xmlns:a16="http://schemas.microsoft.com/office/drawing/2014/main" id="{D9BC9BB1-102E-9141-9043-E214AC129415}"/>
                  </a:ext>
                </a:extLst>
              </p:cNvPr>
              <p:cNvPicPr/>
              <p:nvPr/>
            </p:nvPicPr>
            <p:blipFill>
              <a:blip r:embed="rId23"/>
              <a:stretch>
                <a:fillRect/>
              </a:stretch>
            </p:blipFill>
            <p:spPr>
              <a:xfrm>
                <a:off x="5317026" y="2222659"/>
                <a:ext cx="360720" cy="74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Viết tay 32">
                <a:extLst>
                  <a:ext uri="{FF2B5EF4-FFF2-40B4-BE49-F238E27FC236}">
                    <a16:creationId xmlns:a16="http://schemas.microsoft.com/office/drawing/2014/main" id="{A4839BCE-3B39-2543-AA10-86BC13EB8883}"/>
                  </a:ext>
                </a:extLst>
              </p14:cNvPr>
              <p14:cNvContentPartPr/>
              <p14:nvPr/>
            </p14:nvContentPartPr>
            <p14:xfrm>
              <a:off x="7987506" y="1655659"/>
              <a:ext cx="194400" cy="230760"/>
            </p14:xfrm>
          </p:contentPart>
        </mc:Choice>
        <mc:Fallback xmlns="">
          <p:pic>
            <p:nvPicPr>
              <p:cNvPr id="33" name="Viết tay 32">
                <a:extLst>
                  <a:ext uri="{FF2B5EF4-FFF2-40B4-BE49-F238E27FC236}">
                    <a16:creationId xmlns:a16="http://schemas.microsoft.com/office/drawing/2014/main" id="{A4839BCE-3B39-2543-AA10-86BC13EB8883}"/>
                  </a:ext>
                </a:extLst>
              </p:cNvPr>
              <p:cNvPicPr/>
              <p:nvPr/>
            </p:nvPicPr>
            <p:blipFill>
              <a:blip r:embed="rId25"/>
              <a:stretch>
                <a:fillRect/>
              </a:stretch>
            </p:blipFill>
            <p:spPr>
              <a:xfrm>
                <a:off x="7951506" y="1583659"/>
                <a:ext cx="2660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Viết tay 33">
                <a:extLst>
                  <a:ext uri="{FF2B5EF4-FFF2-40B4-BE49-F238E27FC236}">
                    <a16:creationId xmlns:a16="http://schemas.microsoft.com/office/drawing/2014/main" id="{76138FFC-AE87-874D-84F5-6F88AEFA6F3C}"/>
                  </a:ext>
                </a:extLst>
              </p14:cNvPr>
              <p14:cNvContentPartPr/>
              <p14:nvPr/>
            </p14:nvContentPartPr>
            <p14:xfrm>
              <a:off x="5119026" y="2100979"/>
              <a:ext cx="237240" cy="215640"/>
            </p14:xfrm>
          </p:contentPart>
        </mc:Choice>
        <mc:Fallback xmlns="">
          <p:pic>
            <p:nvPicPr>
              <p:cNvPr id="34" name="Viết tay 33">
                <a:extLst>
                  <a:ext uri="{FF2B5EF4-FFF2-40B4-BE49-F238E27FC236}">
                    <a16:creationId xmlns:a16="http://schemas.microsoft.com/office/drawing/2014/main" id="{76138FFC-AE87-874D-84F5-6F88AEFA6F3C}"/>
                  </a:ext>
                </a:extLst>
              </p:cNvPr>
              <p:cNvPicPr/>
              <p:nvPr/>
            </p:nvPicPr>
            <p:blipFill>
              <a:blip r:embed="rId27"/>
              <a:stretch>
                <a:fillRect/>
              </a:stretch>
            </p:blipFill>
            <p:spPr>
              <a:xfrm>
                <a:off x="5083386" y="2029339"/>
                <a:ext cx="3088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Viết tay 34">
                <a:extLst>
                  <a:ext uri="{FF2B5EF4-FFF2-40B4-BE49-F238E27FC236}">
                    <a16:creationId xmlns:a16="http://schemas.microsoft.com/office/drawing/2014/main" id="{09E8A27E-700B-A74A-A2DF-E33419E4626E}"/>
                  </a:ext>
                </a:extLst>
              </p14:cNvPr>
              <p14:cNvContentPartPr/>
              <p14:nvPr/>
            </p14:nvContentPartPr>
            <p14:xfrm>
              <a:off x="7200186" y="3633499"/>
              <a:ext cx="183960" cy="189360"/>
            </p14:xfrm>
          </p:contentPart>
        </mc:Choice>
        <mc:Fallback xmlns="">
          <p:pic>
            <p:nvPicPr>
              <p:cNvPr id="35" name="Viết tay 34">
                <a:extLst>
                  <a:ext uri="{FF2B5EF4-FFF2-40B4-BE49-F238E27FC236}">
                    <a16:creationId xmlns:a16="http://schemas.microsoft.com/office/drawing/2014/main" id="{09E8A27E-700B-A74A-A2DF-E33419E4626E}"/>
                  </a:ext>
                </a:extLst>
              </p:cNvPr>
              <p:cNvPicPr/>
              <p:nvPr/>
            </p:nvPicPr>
            <p:blipFill>
              <a:blip r:embed="rId29"/>
              <a:stretch>
                <a:fillRect/>
              </a:stretch>
            </p:blipFill>
            <p:spPr>
              <a:xfrm>
                <a:off x="7164186" y="3561499"/>
                <a:ext cx="255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Viết tay 35">
                <a:extLst>
                  <a:ext uri="{FF2B5EF4-FFF2-40B4-BE49-F238E27FC236}">
                    <a16:creationId xmlns:a16="http://schemas.microsoft.com/office/drawing/2014/main" id="{B333896A-55B8-6748-AF1D-E9DFD00C1496}"/>
                  </a:ext>
                </a:extLst>
              </p14:cNvPr>
              <p14:cNvContentPartPr/>
              <p14:nvPr/>
            </p14:nvContentPartPr>
            <p14:xfrm>
              <a:off x="7189746" y="4803859"/>
              <a:ext cx="273240" cy="252360"/>
            </p14:xfrm>
          </p:contentPart>
        </mc:Choice>
        <mc:Fallback xmlns="">
          <p:pic>
            <p:nvPicPr>
              <p:cNvPr id="36" name="Viết tay 35">
                <a:extLst>
                  <a:ext uri="{FF2B5EF4-FFF2-40B4-BE49-F238E27FC236}">
                    <a16:creationId xmlns:a16="http://schemas.microsoft.com/office/drawing/2014/main" id="{B333896A-55B8-6748-AF1D-E9DFD00C1496}"/>
                  </a:ext>
                </a:extLst>
              </p:cNvPr>
              <p:cNvPicPr/>
              <p:nvPr/>
            </p:nvPicPr>
            <p:blipFill>
              <a:blip r:embed="rId31"/>
              <a:stretch>
                <a:fillRect/>
              </a:stretch>
            </p:blipFill>
            <p:spPr>
              <a:xfrm>
                <a:off x="7153746" y="4731859"/>
                <a:ext cx="3448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Viết tay 36">
                <a:extLst>
                  <a:ext uri="{FF2B5EF4-FFF2-40B4-BE49-F238E27FC236}">
                    <a16:creationId xmlns:a16="http://schemas.microsoft.com/office/drawing/2014/main" id="{FA33F389-96C1-9448-A55B-02991CE96057}"/>
                  </a:ext>
                </a:extLst>
              </p14:cNvPr>
              <p14:cNvContentPartPr/>
              <p14:nvPr/>
            </p14:nvContentPartPr>
            <p14:xfrm>
              <a:off x="7092186" y="4903579"/>
              <a:ext cx="176400" cy="118800"/>
            </p14:xfrm>
          </p:contentPart>
        </mc:Choice>
        <mc:Fallback xmlns="">
          <p:pic>
            <p:nvPicPr>
              <p:cNvPr id="37" name="Viết tay 36">
                <a:extLst>
                  <a:ext uri="{FF2B5EF4-FFF2-40B4-BE49-F238E27FC236}">
                    <a16:creationId xmlns:a16="http://schemas.microsoft.com/office/drawing/2014/main" id="{FA33F389-96C1-9448-A55B-02991CE96057}"/>
                  </a:ext>
                </a:extLst>
              </p:cNvPr>
              <p:cNvPicPr/>
              <p:nvPr/>
            </p:nvPicPr>
            <p:blipFill>
              <a:blip r:embed="rId33"/>
              <a:stretch>
                <a:fillRect/>
              </a:stretch>
            </p:blipFill>
            <p:spPr>
              <a:xfrm>
                <a:off x="7056546" y="4831579"/>
                <a:ext cx="248040" cy="262440"/>
              </a:xfrm>
              <a:prstGeom prst="rect">
                <a:avLst/>
              </a:prstGeom>
            </p:spPr>
          </p:pic>
        </mc:Fallback>
      </mc:AlternateContent>
    </p:spTree>
    <p:extLst>
      <p:ext uri="{BB962C8B-B14F-4D97-AF65-F5344CB8AC3E}">
        <p14:creationId xmlns:p14="http://schemas.microsoft.com/office/powerpoint/2010/main" val="23666257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102</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H="1" flipV="1">
            <a:off x="6507295" y="2272748"/>
            <a:ext cx="807905" cy="318052"/>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flipV="1">
            <a:off x="8077200" y="3657600"/>
            <a:ext cx="457200" cy="8448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5400"/>
            <a:ext cx="4039123" cy="375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Nhóm 21">
            <a:extLst>
              <a:ext uri="{FF2B5EF4-FFF2-40B4-BE49-F238E27FC236}">
                <a16:creationId xmlns:a16="http://schemas.microsoft.com/office/drawing/2014/main" id="{BF7E43EC-53D3-4249-A6B5-0360434AECA7}"/>
              </a:ext>
            </a:extLst>
          </p:cNvPr>
          <p:cNvGrpSpPr/>
          <p:nvPr/>
        </p:nvGrpSpPr>
        <p:grpSpPr>
          <a:xfrm>
            <a:off x="661146" y="5071339"/>
            <a:ext cx="1118160" cy="325800"/>
            <a:chOff x="661146" y="5071339"/>
            <a:chExt cx="1118160" cy="325800"/>
          </a:xfrm>
        </p:grpSpPr>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08910EEE-F2DE-F945-B0C8-AF53C10482CF}"/>
                    </a:ext>
                  </a:extLst>
                </p14:cNvPr>
                <p14:cNvContentPartPr/>
                <p14:nvPr/>
              </p14:nvContentPartPr>
              <p14:xfrm>
                <a:off x="671586" y="5176459"/>
                <a:ext cx="79200" cy="220680"/>
              </p14:xfrm>
            </p:contentPart>
          </mc:Choice>
          <mc:Fallback xmlns="">
            <p:pic>
              <p:nvPicPr>
                <p:cNvPr id="2" name="Viết tay 1">
                  <a:extLst>
                    <a:ext uri="{FF2B5EF4-FFF2-40B4-BE49-F238E27FC236}">
                      <a16:creationId xmlns:a16="http://schemas.microsoft.com/office/drawing/2014/main" id="{08910EEE-F2DE-F945-B0C8-AF53C10482CF}"/>
                    </a:ext>
                  </a:extLst>
                </p:cNvPr>
                <p:cNvPicPr/>
                <p:nvPr/>
              </p:nvPicPr>
              <p:blipFill>
                <a:blip r:embed="rId5"/>
                <a:stretch>
                  <a:fillRect/>
                </a:stretch>
              </p:blipFill>
              <p:spPr>
                <a:xfrm>
                  <a:off x="656466" y="5160979"/>
                  <a:ext cx="109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A337450D-9C24-2040-82C7-C8A978106B72}"/>
                    </a:ext>
                  </a:extLst>
                </p14:cNvPr>
                <p14:cNvContentPartPr/>
                <p14:nvPr/>
              </p14:nvContentPartPr>
              <p14:xfrm>
                <a:off x="661146" y="5150179"/>
                <a:ext cx="231120" cy="157680"/>
              </p14:xfrm>
            </p:contentPart>
          </mc:Choice>
          <mc:Fallback xmlns="">
            <p:pic>
              <p:nvPicPr>
                <p:cNvPr id="3" name="Viết tay 2">
                  <a:extLst>
                    <a:ext uri="{FF2B5EF4-FFF2-40B4-BE49-F238E27FC236}">
                      <a16:creationId xmlns:a16="http://schemas.microsoft.com/office/drawing/2014/main" id="{A337450D-9C24-2040-82C7-C8A978106B72}"/>
                    </a:ext>
                  </a:extLst>
                </p:cNvPr>
                <p:cNvPicPr/>
                <p:nvPr/>
              </p:nvPicPr>
              <p:blipFill>
                <a:blip r:embed="rId7"/>
                <a:stretch>
                  <a:fillRect/>
                </a:stretch>
              </p:blipFill>
              <p:spPr>
                <a:xfrm>
                  <a:off x="646026" y="5135059"/>
                  <a:ext cx="2617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Viết tay 5">
                  <a:extLst>
                    <a:ext uri="{FF2B5EF4-FFF2-40B4-BE49-F238E27FC236}">
                      <a16:creationId xmlns:a16="http://schemas.microsoft.com/office/drawing/2014/main" id="{3EF57C86-95FC-5D4C-BF14-064A4739CB9B}"/>
                    </a:ext>
                  </a:extLst>
                </p14:cNvPr>
                <p14:cNvContentPartPr/>
                <p14:nvPr/>
              </p14:nvContentPartPr>
              <p14:xfrm>
                <a:off x="823866" y="5166019"/>
                <a:ext cx="37080" cy="183960"/>
              </p14:xfrm>
            </p:contentPart>
          </mc:Choice>
          <mc:Fallback xmlns="">
            <p:pic>
              <p:nvPicPr>
                <p:cNvPr id="6" name="Viết tay 5">
                  <a:extLst>
                    <a:ext uri="{FF2B5EF4-FFF2-40B4-BE49-F238E27FC236}">
                      <a16:creationId xmlns:a16="http://schemas.microsoft.com/office/drawing/2014/main" id="{3EF57C86-95FC-5D4C-BF14-064A4739CB9B}"/>
                    </a:ext>
                  </a:extLst>
                </p:cNvPr>
                <p:cNvPicPr/>
                <p:nvPr/>
              </p:nvPicPr>
              <p:blipFill>
                <a:blip r:embed="rId9"/>
                <a:stretch>
                  <a:fillRect/>
                </a:stretch>
              </p:blipFill>
              <p:spPr>
                <a:xfrm>
                  <a:off x="808746" y="5150539"/>
                  <a:ext cx="67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Viết tay 7">
                  <a:extLst>
                    <a:ext uri="{FF2B5EF4-FFF2-40B4-BE49-F238E27FC236}">
                      <a16:creationId xmlns:a16="http://schemas.microsoft.com/office/drawing/2014/main" id="{424BC1D4-F749-4D4E-BD78-32B883DDBB43}"/>
                    </a:ext>
                  </a:extLst>
                </p14:cNvPr>
                <p14:cNvContentPartPr/>
                <p14:nvPr/>
              </p14:nvContentPartPr>
              <p14:xfrm>
                <a:off x="960306" y="5129299"/>
                <a:ext cx="57960" cy="231120"/>
              </p14:xfrm>
            </p:contentPart>
          </mc:Choice>
          <mc:Fallback xmlns="">
            <p:pic>
              <p:nvPicPr>
                <p:cNvPr id="8" name="Viết tay 7">
                  <a:extLst>
                    <a:ext uri="{FF2B5EF4-FFF2-40B4-BE49-F238E27FC236}">
                      <a16:creationId xmlns:a16="http://schemas.microsoft.com/office/drawing/2014/main" id="{424BC1D4-F749-4D4E-BD78-32B883DDBB43}"/>
                    </a:ext>
                  </a:extLst>
                </p:cNvPr>
                <p:cNvPicPr/>
                <p:nvPr/>
              </p:nvPicPr>
              <p:blipFill>
                <a:blip r:embed="rId11"/>
                <a:stretch>
                  <a:fillRect/>
                </a:stretch>
              </p:blipFill>
              <p:spPr>
                <a:xfrm>
                  <a:off x="945186" y="5113819"/>
                  <a:ext cx="885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Viết tay 8">
                  <a:extLst>
                    <a:ext uri="{FF2B5EF4-FFF2-40B4-BE49-F238E27FC236}">
                      <a16:creationId xmlns:a16="http://schemas.microsoft.com/office/drawing/2014/main" id="{B6C5685F-47A0-CC49-B3D2-BEFE3CE13F03}"/>
                    </a:ext>
                  </a:extLst>
                </p14:cNvPr>
                <p14:cNvContentPartPr/>
                <p14:nvPr/>
              </p14:nvContentPartPr>
              <p14:xfrm>
                <a:off x="939426" y="5171059"/>
                <a:ext cx="252360" cy="173520"/>
              </p14:xfrm>
            </p:contentPart>
          </mc:Choice>
          <mc:Fallback xmlns="">
            <p:pic>
              <p:nvPicPr>
                <p:cNvPr id="9" name="Viết tay 8">
                  <a:extLst>
                    <a:ext uri="{FF2B5EF4-FFF2-40B4-BE49-F238E27FC236}">
                      <a16:creationId xmlns:a16="http://schemas.microsoft.com/office/drawing/2014/main" id="{B6C5685F-47A0-CC49-B3D2-BEFE3CE13F03}"/>
                    </a:ext>
                  </a:extLst>
                </p:cNvPr>
                <p:cNvPicPr/>
                <p:nvPr/>
              </p:nvPicPr>
              <p:blipFill>
                <a:blip r:embed="rId13"/>
                <a:stretch>
                  <a:fillRect/>
                </a:stretch>
              </p:blipFill>
              <p:spPr>
                <a:xfrm>
                  <a:off x="923946" y="5155939"/>
                  <a:ext cx="282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Viết tay 9">
                  <a:extLst>
                    <a:ext uri="{FF2B5EF4-FFF2-40B4-BE49-F238E27FC236}">
                      <a16:creationId xmlns:a16="http://schemas.microsoft.com/office/drawing/2014/main" id="{F70FEF41-9208-7148-97EE-5BE689880B1C}"/>
                    </a:ext>
                  </a:extLst>
                </p14:cNvPr>
                <p14:cNvContentPartPr/>
                <p14:nvPr/>
              </p14:nvContentPartPr>
              <p14:xfrm>
                <a:off x="1128426" y="5124619"/>
                <a:ext cx="47520" cy="214920"/>
              </p14:xfrm>
            </p:contentPart>
          </mc:Choice>
          <mc:Fallback xmlns="">
            <p:pic>
              <p:nvPicPr>
                <p:cNvPr id="10" name="Viết tay 9">
                  <a:extLst>
                    <a:ext uri="{FF2B5EF4-FFF2-40B4-BE49-F238E27FC236}">
                      <a16:creationId xmlns:a16="http://schemas.microsoft.com/office/drawing/2014/main" id="{F70FEF41-9208-7148-97EE-5BE689880B1C}"/>
                    </a:ext>
                  </a:extLst>
                </p:cNvPr>
                <p:cNvPicPr/>
                <p:nvPr/>
              </p:nvPicPr>
              <p:blipFill>
                <a:blip r:embed="rId15"/>
                <a:stretch>
                  <a:fillRect/>
                </a:stretch>
              </p:blipFill>
              <p:spPr>
                <a:xfrm>
                  <a:off x="1112946" y="5109139"/>
                  <a:ext cx="78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Viết tay 11">
                  <a:extLst>
                    <a:ext uri="{FF2B5EF4-FFF2-40B4-BE49-F238E27FC236}">
                      <a16:creationId xmlns:a16="http://schemas.microsoft.com/office/drawing/2014/main" id="{FF49B6EB-503A-6543-9ACE-EBBAB1AE55FB}"/>
                    </a:ext>
                  </a:extLst>
                </p14:cNvPr>
                <p14:cNvContentPartPr/>
                <p14:nvPr/>
              </p14:nvContentPartPr>
              <p14:xfrm>
                <a:off x="1259466" y="5134339"/>
                <a:ext cx="73800" cy="194400"/>
              </p14:xfrm>
            </p:contentPart>
          </mc:Choice>
          <mc:Fallback xmlns="">
            <p:pic>
              <p:nvPicPr>
                <p:cNvPr id="12" name="Viết tay 11">
                  <a:extLst>
                    <a:ext uri="{FF2B5EF4-FFF2-40B4-BE49-F238E27FC236}">
                      <a16:creationId xmlns:a16="http://schemas.microsoft.com/office/drawing/2014/main" id="{FF49B6EB-503A-6543-9ACE-EBBAB1AE55FB}"/>
                    </a:ext>
                  </a:extLst>
                </p:cNvPr>
                <p:cNvPicPr/>
                <p:nvPr/>
              </p:nvPicPr>
              <p:blipFill>
                <a:blip r:embed="rId17"/>
                <a:stretch>
                  <a:fillRect/>
                </a:stretch>
              </p:blipFill>
              <p:spPr>
                <a:xfrm>
                  <a:off x="1244346" y="5119219"/>
                  <a:ext cx="1044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Viết tay 13">
                  <a:extLst>
                    <a:ext uri="{FF2B5EF4-FFF2-40B4-BE49-F238E27FC236}">
                      <a16:creationId xmlns:a16="http://schemas.microsoft.com/office/drawing/2014/main" id="{5B9C5392-F11A-4E42-AACA-D103B7845382}"/>
                    </a:ext>
                  </a:extLst>
                </p14:cNvPr>
                <p14:cNvContentPartPr/>
                <p14:nvPr/>
              </p14:nvContentPartPr>
              <p14:xfrm>
                <a:off x="1270626" y="5129299"/>
                <a:ext cx="214920" cy="42480"/>
              </p14:xfrm>
            </p:contentPart>
          </mc:Choice>
          <mc:Fallback xmlns="">
            <p:pic>
              <p:nvPicPr>
                <p:cNvPr id="14" name="Viết tay 13">
                  <a:extLst>
                    <a:ext uri="{FF2B5EF4-FFF2-40B4-BE49-F238E27FC236}">
                      <a16:creationId xmlns:a16="http://schemas.microsoft.com/office/drawing/2014/main" id="{5B9C5392-F11A-4E42-AACA-D103B7845382}"/>
                    </a:ext>
                  </a:extLst>
                </p:cNvPr>
                <p:cNvPicPr/>
                <p:nvPr/>
              </p:nvPicPr>
              <p:blipFill>
                <a:blip r:embed="rId19"/>
                <a:stretch>
                  <a:fillRect/>
                </a:stretch>
              </p:blipFill>
              <p:spPr>
                <a:xfrm>
                  <a:off x="1255146" y="5113819"/>
                  <a:ext cx="245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Viết tay 15">
                  <a:extLst>
                    <a:ext uri="{FF2B5EF4-FFF2-40B4-BE49-F238E27FC236}">
                      <a16:creationId xmlns:a16="http://schemas.microsoft.com/office/drawing/2014/main" id="{6339B8D0-AD5A-404D-B08E-C63DF54E1B6A}"/>
                    </a:ext>
                  </a:extLst>
                </p14:cNvPr>
                <p14:cNvContentPartPr/>
                <p14:nvPr/>
              </p14:nvContentPartPr>
              <p14:xfrm>
                <a:off x="1306626" y="5223619"/>
                <a:ext cx="100080" cy="37080"/>
              </p14:xfrm>
            </p:contentPart>
          </mc:Choice>
          <mc:Fallback xmlns="">
            <p:pic>
              <p:nvPicPr>
                <p:cNvPr id="16" name="Viết tay 15">
                  <a:extLst>
                    <a:ext uri="{FF2B5EF4-FFF2-40B4-BE49-F238E27FC236}">
                      <a16:creationId xmlns:a16="http://schemas.microsoft.com/office/drawing/2014/main" id="{6339B8D0-AD5A-404D-B08E-C63DF54E1B6A}"/>
                    </a:ext>
                  </a:extLst>
                </p:cNvPr>
                <p:cNvPicPr/>
                <p:nvPr/>
              </p:nvPicPr>
              <p:blipFill>
                <a:blip r:embed="rId21"/>
                <a:stretch>
                  <a:fillRect/>
                </a:stretch>
              </p:blipFill>
              <p:spPr>
                <a:xfrm>
                  <a:off x="1291506" y="5208499"/>
                  <a:ext cx="1306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Viết tay 17">
                  <a:extLst>
                    <a:ext uri="{FF2B5EF4-FFF2-40B4-BE49-F238E27FC236}">
                      <a16:creationId xmlns:a16="http://schemas.microsoft.com/office/drawing/2014/main" id="{D04E23C0-DF6C-6141-A45E-78FD1C71DAF1}"/>
                    </a:ext>
                  </a:extLst>
                </p14:cNvPr>
                <p14:cNvContentPartPr/>
                <p14:nvPr/>
              </p14:nvContentPartPr>
              <p14:xfrm>
                <a:off x="1260186" y="5317939"/>
                <a:ext cx="204480" cy="21240"/>
              </p14:xfrm>
            </p:contentPart>
          </mc:Choice>
          <mc:Fallback xmlns="">
            <p:pic>
              <p:nvPicPr>
                <p:cNvPr id="18" name="Viết tay 17">
                  <a:extLst>
                    <a:ext uri="{FF2B5EF4-FFF2-40B4-BE49-F238E27FC236}">
                      <a16:creationId xmlns:a16="http://schemas.microsoft.com/office/drawing/2014/main" id="{D04E23C0-DF6C-6141-A45E-78FD1C71DAF1}"/>
                    </a:ext>
                  </a:extLst>
                </p:cNvPr>
                <p:cNvPicPr/>
                <p:nvPr/>
              </p:nvPicPr>
              <p:blipFill>
                <a:blip r:embed="rId23"/>
                <a:stretch>
                  <a:fillRect/>
                </a:stretch>
              </p:blipFill>
              <p:spPr>
                <a:xfrm>
                  <a:off x="1244706" y="5302819"/>
                  <a:ext cx="235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Viết tay 19">
                  <a:extLst>
                    <a:ext uri="{FF2B5EF4-FFF2-40B4-BE49-F238E27FC236}">
                      <a16:creationId xmlns:a16="http://schemas.microsoft.com/office/drawing/2014/main" id="{7AB38C9D-20A7-9041-B97F-4DD9572A7DAC}"/>
                    </a:ext>
                  </a:extLst>
                </p14:cNvPr>
                <p14:cNvContentPartPr/>
                <p14:nvPr/>
              </p14:nvContentPartPr>
              <p14:xfrm>
                <a:off x="1521906" y="5071339"/>
                <a:ext cx="257400" cy="283680"/>
              </p14:xfrm>
            </p:contentPart>
          </mc:Choice>
          <mc:Fallback xmlns="">
            <p:pic>
              <p:nvPicPr>
                <p:cNvPr id="20" name="Viết tay 19">
                  <a:extLst>
                    <a:ext uri="{FF2B5EF4-FFF2-40B4-BE49-F238E27FC236}">
                      <a16:creationId xmlns:a16="http://schemas.microsoft.com/office/drawing/2014/main" id="{7AB38C9D-20A7-9041-B97F-4DD9572A7DAC}"/>
                    </a:ext>
                  </a:extLst>
                </p:cNvPr>
                <p:cNvPicPr/>
                <p:nvPr/>
              </p:nvPicPr>
              <p:blipFill>
                <a:blip r:embed="rId25"/>
                <a:stretch>
                  <a:fillRect/>
                </a:stretch>
              </p:blipFill>
              <p:spPr>
                <a:xfrm>
                  <a:off x="1506786" y="5056219"/>
                  <a:ext cx="288000" cy="31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6" name="Viết tay 25">
                <a:extLst>
                  <a:ext uri="{FF2B5EF4-FFF2-40B4-BE49-F238E27FC236}">
                    <a16:creationId xmlns:a16="http://schemas.microsoft.com/office/drawing/2014/main" id="{0202ED3F-D88E-0B44-A2BA-96DEA3205185}"/>
                  </a:ext>
                </a:extLst>
              </p14:cNvPr>
              <p14:cNvContentPartPr/>
              <p14:nvPr/>
            </p14:nvContentPartPr>
            <p14:xfrm>
              <a:off x="692826" y="2788579"/>
              <a:ext cx="614520" cy="908280"/>
            </p14:xfrm>
          </p:contentPart>
        </mc:Choice>
        <mc:Fallback xmlns="">
          <p:pic>
            <p:nvPicPr>
              <p:cNvPr id="26" name="Viết tay 25">
                <a:extLst>
                  <a:ext uri="{FF2B5EF4-FFF2-40B4-BE49-F238E27FC236}">
                    <a16:creationId xmlns:a16="http://schemas.microsoft.com/office/drawing/2014/main" id="{0202ED3F-D88E-0B44-A2BA-96DEA3205185}"/>
                  </a:ext>
                </a:extLst>
              </p:cNvPr>
              <p:cNvPicPr/>
              <p:nvPr/>
            </p:nvPicPr>
            <p:blipFill>
              <a:blip r:embed="rId27"/>
              <a:stretch>
                <a:fillRect/>
              </a:stretch>
            </p:blipFill>
            <p:spPr>
              <a:xfrm>
                <a:off x="661866" y="2757979"/>
                <a:ext cx="67572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Viết tay 27">
                <a:extLst>
                  <a:ext uri="{FF2B5EF4-FFF2-40B4-BE49-F238E27FC236}">
                    <a16:creationId xmlns:a16="http://schemas.microsoft.com/office/drawing/2014/main" id="{161C0AB1-B1FA-A34A-A823-E859B27CA55F}"/>
                  </a:ext>
                </a:extLst>
              </p14:cNvPr>
              <p14:cNvContentPartPr/>
              <p14:nvPr/>
            </p14:nvContentPartPr>
            <p14:xfrm>
              <a:off x="1375026" y="3082339"/>
              <a:ext cx="588240" cy="546120"/>
            </p14:xfrm>
          </p:contentPart>
        </mc:Choice>
        <mc:Fallback xmlns="">
          <p:pic>
            <p:nvPicPr>
              <p:cNvPr id="28" name="Viết tay 27">
                <a:extLst>
                  <a:ext uri="{FF2B5EF4-FFF2-40B4-BE49-F238E27FC236}">
                    <a16:creationId xmlns:a16="http://schemas.microsoft.com/office/drawing/2014/main" id="{161C0AB1-B1FA-A34A-A823-E859B27CA55F}"/>
                  </a:ext>
                </a:extLst>
              </p:cNvPr>
              <p:cNvPicPr/>
              <p:nvPr/>
            </p:nvPicPr>
            <p:blipFill>
              <a:blip r:embed="rId29"/>
              <a:stretch>
                <a:fillRect/>
              </a:stretch>
            </p:blipFill>
            <p:spPr>
              <a:xfrm>
                <a:off x="1344426" y="3051739"/>
                <a:ext cx="64944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Viết tay 29">
                <a:extLst>
                  <a:ext uri="{FF2B5EF4-FFF2-40B4-BE49-F238E27FC236}">
                    <a16:creationId xmlns:a16="http://schemas.microsoft.com/office/drawing/2014/main" id="{F09B6F59-B09A-A24D-94AC-C4E640CBC4EF}"/>
                  </a:ext>
                </a:extLst>
              </p14:cNvPr>
              <p14:cNvContentPartPr/>
              <p14:nvPr/>
            </p14:nvContentPartPr>
            <p14:xfrm>
              <a:off x="1658346" y="4100419"/>
              <a:ext cx="357120" cy="483120"/>
            </p14:xfrm>
          </p:contentPart>
        </mc:Choice>
        <mc:Fallback xmlns="">
          <p:pic>
            <p:nvPicPr>
              <p:cNvPr id="30" name="Viết tay 29">
                <a:extLst>
                  <a:ext uri="{FF2B5EF4-FFF2-40B4-BE49-F238E27FC236}">
                    <a16:creationId xmlns:a16="http://schemas.microsoft.com/office/drawing/2014/main" id="{F09B6F59-B09A-A24D-94AC-C4E640CBC4EF}"/>
                  </a:ext>
                </a:extLst>
              </p:cNvPr>
              <p:cNvPicPr/>
              <p:nvPr/>
            </p:nvPicPr>
            <p:blipFill>
              <a:blip r:embed="rId31"/>
              <a:stretch>
                <a:fillRect/>
              </a:stretch>
            </p:blipFill>
            <p:spPr>
              <a:xfrm>
                <a:off x="1627746" y="4069819"/>
                <a:ext cx="41868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Viết tay 31">
                <a:extLst>
                  <a:ext uri="{FF2B5EF4-FFF2-40B4-BE49-F238E27FC236}">
                    <a16:creationId xmlns:a16="http://schemas.microsoft.com/office/drawing/2014/main" id="{A3995182-DE2D-684C-BC11-2F131CF07925}"/>
                  </a:ext>
                </a:extLst>
              </p14:cNvPr>
              <p14:cNvContentPartPr/>
              <p14:nvPr/>
            </p14:nvContentPartPr>
            <p14:xfrm>
              <a:off x="6176706" y="4987459"/>
              <a:ext cx="997560" cy="330840"/>
            </p14:xfrm>
          </p:contentPart>
        </mc:Choice>
        <mc:Fallback xmlns="">
          <p:pic>
            <p:nvPicPr>
              <p:cNvPr id="32" name="Viết tay 31">
                <a:extLst>
                  <a:ext uri="{FF2B5EF4-FFF2-40B4-BE49-F238E27FC236}">
                    <a16:creationId xmlns:a16="http://schemas.microsoft.com/office/drawing/2014/main" id="{A3995182-DE2D-684C-BC11-2F131CF07925}"/>
                  </a:ext>
                </a:extLst>
              </p:cNvPr>
              <p:cNvPicPr/>
              <p:nvPr/>
            </p:nvPicPr>
            <p:blipFill>
              <a:blip r:embed="rId33"/>
              <a:stretch>
                <a:fillRect/>
              </a:stretch>
            </p:blipFill>
            <p:spPr>
              <a:xfrm>
                <a:off x="6146106" y="4956859"/>
                <a:ext cx="10587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Viết tay 32">
                <a:extLst>
                  <a:ext uri="{FF2B5EF4-FFF2-40B4-BE49-F238E27FC236}">
                    <a16:creationId xmlns:a16="http://schemas.microsoft.com/office/drawing/2014/main" id="{2F4F10D9-7916-0044-A301-F4A912C23F2E}"/>
                  </a:ext>
                </a:extLst>
              </p14:cNvPr>
              <p14:cNvContentPartPr/>
              <p14:nvPr/>
            </p14:nvContentPartPr>
            <p14:xfrm>
              <a:off x="2749866" y="3271339"/>
              <a:ext cx="908280" cy="26640"/>
            </p14:xfrm>
          </p:contentPart>
        </mc:Choice>
        <mc:Fallback xmlns="">
          <p:pic>
            <p:nvPicPr>
              <p:cNvPr id="33" name="Viết tay 32">
                <a:extLst>
                  <a:ext uri="{FF2B5EF4-FFF2-40B4-BE49-F238E27FC236}">
                    <a16:creationId xmlns:a16="http://schemas.microsoft.com/office/drawing/2014/main" id="{2F4F10D9-7916-0044-A301-F4A912C23F2E}"/>
                  </a:ext>
                </a:extLst>
              </p:cNvPr>
              <p:cNvPicPr/>
              <p:nvPr/>
            </p:nvPicPr>
            <p:blipFill>
              <a:blip r:embed="rId35"/>
              <a:stretch>
                <a:fillRect/>
              </a:stretch>
            </p:blipFill>
            <p:spPr>
              <a:xfrm>
                <a:off x="2719266" y="3240739"/>
                <a:ext cx="969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Viết tay 33">
                <a:extLst>
                  <a:ext uri="{FF2B5EF4-FFF2-40B4-BE49-F238E27FC236}">
                    <a16:creationId xmlns:a16="http://schemas.microsoft.com/office/drawing/2014/main" id="{F045A57C-40C8-F94C-9F7E-12850B695F3D}"/>
                  </a:ext>
                </a:extLst>
              </p14:cNvPr>
              <p14:cNvContentPartPr/>
              <p14:nvPr/>
            </p14:nvContentPartPr>
            <p14:xfrm>
              <a:off x="1385466" y="2129779"/>
              <a:ext cx="588240" cy="512280"/>
            </p14:xfrm>
          </p:contentPart>
        </mc:Choice>
        <mc:Fallback xmlns="">
          <p:pic>
            <p:nvPicPr>
              <p:cNvPr id="34" name="Viết tay 33">
                <a:extLst>
                  <a:ext uri="{FF2B5EF4-FFF2-40B4-BE49-F238E27FC236}">
                    <a16:creationId xmlns:a16="http://schemas.microsoft.com/office/drawing/2014/main" id="{F045A57C-40C8-F94C-9F7E-12850B695F3D}"/>
                  </a:ext>
                </a:extLst>
              </p:cNvPr>
              <p:cNvPicPr/>
              <p:nvPr/>
            </p:nvPicPr>
            <p:blipFill>
              <a:blip r:embed="rId37"/>
              <a:stretch>
                <a:fillRect/>
              </a:stretch>
            </p:blipFill>
            <p:spPr>
              <a:xfrm>
                <a:off x="1354866" y="2098819"/>
                <a:ext cx="64944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Viết tay 34">
                <a:extLst>
                  <a:ext uri="{FF2B5EF4-FFF2-40B4-BE49-F238E27FC236}">
                    <a16:creationId xmlns:a16="http://schemas.microsoft.com/office/drawing/2014/main" id="{0C373210-01FB-0345-A56E-7BB77802724C}"/>
                  </a:ext>
                </a:extLst>
              </p14:cNvPr>
              <p14:cNvContentPartPr/>
              <p14:nvPr/>
            </p14:nvContentPartPr>
            <p14:xfrm>
              <a:off x="5746506" y="4210939"/>
              <a:ext cx="719280" cy="388800"/>
            </p14:xfrm>
          </p:contentPart>
        </mc:Choice>
        <mc:Fallback xmlns="">
          <p:pic>
            <p:nvPicPr>
              <p:cNvPr id="35" name="Viết tay 34">
                <a:extLst>
                  <a:ext uri="{FF2B5EF4-FFF2-40B4-BE49-F238E27FC236}">
                    <a16:creationId xmlns:a16="http://schemas.microsoft.com/office/drawing/2014/main" id="{0C373210-01FB-0345-A56E-7BB77802724C}"/>
                  </a:ext>
                </a:extLst>
              </p:cNvPr>
              <p:cNvPicPr/>
              <p:nvPr/>
            </p:nvPicPr>
            <p:blipFill>
              <a:blip r:embed="rId39"/>
              <a:stretch>
                <a:fillRect/>
              </a:stretch>
            </p:blipFill>
            <p:spPr>
              <a:xfrm>
                <a:off x="5715906" y="4179979"/>
                <a:ext cx="7808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Viết tay 35">
                <a:extLst>
                  <a:ext uri="{FF2B5EF4-FFF2-40B4-BE49-F238E27FC236}">
                    <a16:creationId xmlns:a16="http://schemas.microsoft.com/office/drawing/2014/main" id="{E242D91E-81D8-0744-9BEB-02BA6D38AAED}"/>
                  </a:ext>
                </a:extLst>
              </p14:cNvPr>
              <p14:cNvContentPartPr/>
              <p14:nvPr/>
            </p14:nvContentPartPr>
            <p14:xfrm>
              <a:off x="4938306" y="4236859"/>
              <a:ext cx="724680" cy="42480"/>
            </p14:xfrm>
          </p:contentPart>
        </mc:Choice>
        <mc:Fallback xmlns="">
          <p:pic>
            <p:nvPicPr>
              <p:cNvPr id="36" name="Viết tay 35">
                <a:extLst>
                  <a:ext uri="{FF2B5EF4-FFF2-40B4-BE49-F238E27FC236}">
                    <a16:creationId xmlns:a16="http://schemas.microsoft.com/office/drawing/2014/main" id="{E242D91E-81D8-0744-9BEB-02BA6D38AAED}"/>
                  </a:ext>
                </a:extLst>
              </p:cNvPr>
              <p:cNvPicPr/>
              <p:nvPr/>
            </p:nvPicPr>
            <p:blipFill>
              <a:blip r:embed="rId41"/>
              <a:stretch>
                <a:fillRect/>
              </a:stretch>
            </p:blipFill>
            <p:spPr>
              <a:xfrm>
                <a:off x="4907706" y="4206259"/>
                <a:ext cx="785880" cy="103680"/>
              </a:xfrm>
              <a:prstGeom prst="rect">
                <a:avLst/>
              </a:prstGeom>
            </p:spPr>
          </p:pic>
        </mc:Fallback>
      </mc:AlternateContent>
      <p:grpSp>
        <p:nvGrpSpPr>
          <p:cNvPr id="39" name="Nhóm 38">
            <a:extLst>
              <a:ext uri="{FF2B5EF4-FFF2-40B4-BE49-F238E27FC236}">
                <a16:creationId xmlns:a16="http://schemas.microsoft.com/office/drawing/2014/main" id="{1E6F5445-792B-A145-A333-52CD3522DDC4}"/>
              </a:ext>
            </a:extLst>
          </p:cNvPr>
          <p:cNvGrpSpPr/>
          <p:nvPr/>
        </p:nvGrpSpPr>
        <p:grpSpPr>
          <a:xfrm>
            <a:off x="8171106" y="3801259"/>
            <a:ext cx="351720" cy="624960"/>
            <a:chOff x="8171106" y="3801259"/>
            <a:chExt cx="351720" cy="624960"/>
          </a:xfrm>
        </p:grpSpPr>
        <mc:AlternateContent xmlns:mc="http://schemas.openxmlformats.org/markup-compatibility/2006" xmlns:p14="http://schemas.microsoft.com/office/powerpoint/2010/main">
          <mc:Choice Requires="p14">
            <p:contentPart p14:bwMode="auto" r:id="rId42">
              <p14:nvContentPartPr>
                <p14:cNvPr id="37" name="Viết tay 36">
                  <a:extLst>
                    <a:ext uri="{FF2B5EF4-FFF2-40B4-BE49-F238E27FC236}">
                      <a16:creationId xmlns:a16="http://schemas.microsoft.com/office/drawing/2014/main" id="{515CC87D-B5C4-784B-91F5-416E127A78E7}"/>
                    </a:ext>
                  </a:extLst>
                </p14:cNvPr>
                <p14:cNvContentPartPr/>
                <p14:nvPr/>
              </p14:nvContentPartPr>
              <p14:xfrm>
                <a:off x="8171106" y="4000699"/>
                <a:ext cx="283680" cy="425520"/>
              </p14:xfrm>
            </p:contentPart>
          </mc:Choice>
          <mc:Fallback xmlns="">
            <p:pic>
              <p:nvPicPr>
                <p:cNvPr id="37" name="Viết tay 36">
                  <a:extLst>
                    <a:ext uri="{FF2B5EF4-FFF2-40B4-BE49-F238E27FC236}">
                      <a16:creationId xmlns:a16="http://schemas.microsoft.com/office/drawing/2014/main" id="{515CC87D-B5C4-784B-91F5-416E127A78E7}"/>
                    </a:ext>
                  </a:extLst>
                </p:cNvPr>
                <p:cNvPicPr/>
                <p:nvPr/>
              </p:nvPicPr>
              <p:blipFill>
                <a:blip r:embed="rId43"/>
                <a:stretch>
                  <a:fillRect/>
                </a:stretch>
              </p:blipFill>
              <p:spPr>
                <a:xfrm>
                  <a:off x="8140506" y="3970099"/>
                  <a:ext cx="3452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Viết tay 37">
                  <a:extLst>
                    <a:ext uri="{FF2B5EF4-FFF2-40B4-BE49-F238E27FC236}">
                      <a16:creationId xmlns:a16="http://schemas.microsoft.com/office/drawing/2014/main" id="{E4CBEA1E-AEB4-504F-9EDB-98372BB80800}"/>
                    </a:ext>
                  </a:extLst>
                </p14:cNvPr>
                <p14:cNvContentPartPr/>
                <p14:nvPr/>
              </p14:nvContentPartPr>
              <p14:xfrm>
                <a:off x="8275866" y="3801259"/>
                <a:ext cx="246960" cy="425520"/>
              </p14:xfrm>
            </p:contentPart>
          </mc:Choice>
          <mc:Fallback xmlns="">
            <p:pic>
              <p:nvPicPr>
                <p:cNvPr id="38" name="Viết tay 37">
                  <a:extLst>
                    <a:ext uri="{FF2B5EF4-FFF2-40B4-BE49-F238E27FC236}">
                      <a16:creationId xmlns:a16="http://schemas.microsoft.com/office/drawing/2014/main" id="{E4CBEA1E-AEB4-504F-9EDB-98372BB80800}"/>
                    </a:ext>
                  </a:extLst>
                </p:cNvPr>
                <p:cNvPicPr/>
                <p:nvPr/>
              </p:nvPicPr>
              <p:blipFill>
                <a:blip r:embed="rId45"/>
                <a:stretch>
                  <a:fillRect/>
                </a:stretch>
              </p:blipFill>
              <p:spPr>
                <a:xfrm>
                  <a:off x="8245266" y="3770659"/>
                  <a:ext cx="308520" cy="48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Viết tay 39">
                <a:extLst>
                  <a:ext uri="{FF2B5EF4-FFF2-40B4-BE49-F238E27FC236}">
                    <a16:creationId xmlns:a16="http://schemas.microsoft.com/office/drawing/2014/main" id="{04BC9563-D111-A24A-AD1E-DD6FE32D443F}"/>
                  </a:ext>
                </a:extLst>
              </p14:cNvPr>
              <p14:cNvContentPartPr/>
              <p14:nvPr/>
            </p14:nvContentPartPr>
            <p14:xfrm>
              <a:off x="6549306" y="2242819"/>
              <a:ext cx="708840" cy="304920"/>
            </p14:xfrm>
          </p:contentPart>
        </mc:Choice>
        <mc:Fallback xmlns="">
          <p:pic>
            <p:nvPicPr>
              <p:cNvPr id="40" name="Viết tay 39">
                <a:extLst>
                  <a:ext uri="{FF2B5EF4-FFF2-40B4-BE49-F238E27FC236}">
                    <a16:creationId xmlns:a16="http://schemas.microsoft.com/office/drawing/2014/main" id="{04BC9563-D111-A24A-AD1E-DD6FE32D443F}"/>
                  </a:ext>
                </a:extLst>
              </p:cNvPr>
              <p:cNvPicPr/>
              <p:nvPr/>
            </p:nvPicPr>
            <p:blipFill>
              <a:blip r:embed="rId47"/>
              <a:stretch>
                <a:fillRect/>
              </a:stretch>
            </p:blipFill>
            <p:spPr>
              <a:xfrm>
                <a:off x="6518706" y="2212219"/>
                <a:ext cx="7700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Viết tay 40">
                <a:extLst>
                  <a:ext uri="{FF2B5EF4-FFF2-40B4-BE49-F238E27FC236}">
                    <a16:creationId xmlns:a16="http://schemas.microsoft.com/office/drawing/2014/main" id="{477CC2BC-AAB6-E141-B8DD-DC5CC89AACCF}"/>
                  </a:ext>
                </a:extLst>
              </p14:cNvPr>
              <p14:cNvContentPartPr/>
              <p14:nvPr/>
            </p14:nvContentPartPr>
            <p14:xfrm>
              <a:off x="6360306" y="1954099"/>
              <a:ext cx="57960" cy="10800"/>
            </p14:xfrm>
          </p:contentPart>
        </mc:Choice>
        <mc:Fallback xmlns="">
          <p:pic>
            <p:nvPicPr>
              <p:cNvPr id="41" name="Viết tay 40">
                <a:extLst>
                  <a:ext uri="{FF2B5EF4-FFF2-40B4-BE49-F238E27FC236}">
                    <a16:creationId xmlns:a16="http://schemas.microsoft.com/office/drawing/2014/main" id="{477CC2BC-AAB6-E141-B8DD-DC5CC89AACCF}"/>
                  </a:ext>
                </a:extLst>
              </p:cNvPr>
              <p:cNvPicPr/>
              <p:nvPr/>
            </p:nvPicPr>
            <p:blipFill>
              <a:blip r:embed="rId49"/>
              <a:stretch>
                <a:fillRect/>
              </a:stretch>
            </p:blipFill>
            <p:spPr>
              <a:xfrm>
                <a:off x="6319626" y="1913059"/>
                <a:ext cx="140040" cy="92880"/>
              </a:xfrm>
              <a:prstGeom prst="rect">
                <a:avLst/>
              </a:prstGeom>
            </p:spPr>
          </p:pic>
        </mc:Fallback>
      </mc:AlternateContent>
    </p:spTree>
    <p:extLst>
      <p:ext uri="{BB962C8B-B14F-4D97-AF65-F5344CB8AC3E}">
        <p14:creationId xmlns:p14="http://schemas.microsoft.com/office/powerpoint/2010/main" val="3596231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21FDD8A2-5BEB-40E8-AF22-D42A18F3E0F3}" type="slidenum">
              <a:rPr lang="en-US"/>
              <a:pPr/>
              <a:t>103</a:t>
            </a:fld>
            <a:endParaRPr lang="en-US"/>
          </a:p>
        </p:txBody>
      </p:sp>
      <p:sp>
        <p:nvSpPr>
          <p:cNvPr id="159746" name="Rectangle 2"/>
          <p:cNvSpPr>
            <a:spLocks noGrp="1" noChangeArrowheads="1"/>
          </p:cNvSpPr>
          <p:nvPr>
            <p:ph type="title"/>
          </p:nvPr>
        </p:nvSpPr>
        <p:spPr/>
        <p:txBody>
          <a:bodyPr/>
          <a:lstStyle/>
          <a:p>
            <a:r>
              <a:rPr lang="en-US"/>
              <a:t>Thực tế </a:t>
            </a:r>
          </a:p>
        </p:txBody>
      </p:sp>
      <p:sp>
        <p:nvSpPr>
          <p:cNvPr id="159747" name="Rectangle 3"/>
          <p:cNvSpPr>
            <a:spLocks noGrp="1" noChangeArrowheads="1"/>
          </p:cNvSpPr>
          <p:nvPr>
            <p:ph type="body" idx="1"/>
          </p:nvPr>
        </p:nvSpPr>
        <p:spPr/>
        <p:txBody>
          <a:bodyPr/>
          <a:lstStyle/>
          <a:p>
            <a:r>
              <a:rPr lang="en-US"/>
              <a:t>Bài toán thực tế thường có nhiều ràng buộc khác </a:t>
            </a:r>
          </a:p>
          <a:p>
            <a:pPr lvl="1"/>
            <a:r>
              <a:rPr lang="en-US"/>
              <a:t>Giới hạn số nút trên cây truy nhập</a:t>
            </a:r>
          </a:p>
          <a:p>
            <a:pPr lvl="1"/>
            <a:r>
              <a:rPr lang="en-US"/>
              <a:t>Giới hạn số bước nhảy</a:t>
            </a:r>
          </a:p>
          <a:p>
            <a:pPr lvl="1"/>
            <a:r>
              <a:rPr lang="en-US"/>
              <a:t>Giới hạn số kết nối ở nút</a:t>
            </a:r>
          </a:p>
          <a:p>
            <a:pPr lvl="1"/>
            <a:r>
              <a:rPr lang="en-US"/>
              <a:t>Những liên kết hay nút không tin cạy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F99510F-9AF6-4E34-9672-B3911D0D2263}" type="slidenum">
              <a:rPr lang="en-US"/>
              <a:pPr/>
              <a:t>104</a:t>
            </a:fld>
            <a:endParaRPr lang="en-US"/>
          </a:p>
        </p:txBody>
      </p:sp>
      <p:sp>
        <p:nvSpPr>
          <p:cNvPr id="155650" name="Rectangle 2"/>
          <p:cNvSpPr>
            <a:spLocks noGrp="1" noChangeArrowheads="1"/>
          </p:cNvSpPr>
          <p:nvPr>
            <p:ph type="title"/>
          </p:nvPr>
        </p:nvSpPr>
        <p:spPr/>
        <p:txBody>
          <a:bodyPr/>
          <a:lstStyle/>
          <a:p>
            <a:r>
              <a:rPr lang="en-US"/>
              <a:t>Cải thiện thiết kế mạng cục bộ</a:t>
            </a:r>
          </a:p>
        </p:txBody>
      </p:sp>
      <p:sp>
        <p:nvSpPr>
          <p:cNvPr id="155651" name="Rectangle 3"/>
          <p:cNvSpPr>
            <a:spLocks noGrp="1" noChangeArrowheads="1"/>
          </p:cNvSpPr>
          <p:nvPr>
            <p:ph type="body" idx="1"/>
          </p:nvPr>
        </p:nvSpPr>
        <p:spPr/>
        <p:txBody>
          <a:bodyPr/>
          <a:lstStyle/>
          <a:p>
            <a:r>
              <a:rPr lang="en-US"/>
              <a:t>Thiết kế mạng truy nhập còn có một số thiếu sót</a:t>
            </a:r>
          </a:p>
          <a:p>
            <a:pPr lvl="1"/>
            <a:r>
              <a:rPr lang="en-US"/>
              <a:t>Nhánh có quá nhiều nút</a:t>
            </a:r>
          </a:p>
          <a:p>
            <a:pPr lvl="1"/>
            <a:r>
              <a:rPr lang="en-US"/>
              <a:t>Cây truy nhập có quá nhiều bước nhảy </a:t>
            </a:r>
          </a:p>
          <a:p>
            <a:pPr lvl="1"/>
            <a:r>
              <a:rPr lang="en-US"/>
              <a:t>v..v</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5AB7771-21A8-412F-9B90-BDD6074AA8C3}" type="slidenum">
              <a:rPr lang="en-US"/>
              <a:pPr/>
              <a:t>105</a:t>
            </a:fld>
            <a:endParaRPr lang="en-US"/>
          </a:p>
        </p:txBody>
      </p:sp>
      <p:sp>
        <p:nvSpPr>
          <p:cNvPr id="157698" name="Rectangle 2"/>
          <p:cNvSpPr>
            <a:spLocks noGrp="1" noChangeArrowheads="1"/>
          </p:cNvSpPr>
          <p:nvPr>
            <p:ph type="title"/>
          </p:nvPr>
        </p:nvSpPr>
        <p:spPr/>
        <p:txBody>
          <a:bodyPr/>
          <a:lstStyle/>
          <a:p>
            <a:r>
              <a:rPr lang="en-US"/>
              <a:t>Nhánh có quá nhiều nút</a:t>
            </a:r>
          </a:p>
        </p:txBody>
      </p:sp>
      <p:sp>
        <p:nvSpPr>
          <p:cNvPr id="157699" name="Rectangle 3"/>
          <p:cNvSpPr>
            <a:spLocks noGrp="1" noChangeArrowheads="1"/>
          </p:cNvSpPr>
          <p:nvPr>
            <p:ph type="body" idx="1"/>
          </p:nvPr>
        </p:nvSpPr>
        <p:spPr>
          <a:xfrm>
            <a:off x="4876800" y="1447800"/>
            <a:ext cx="3581400" cy="4343400"/>
          </a:xfrm>
        </p:spPr>
        <p:txBody>
          <a:bodyPr/>
          <a:lstStyle/>
          <a:p>
            <a:pPr>
              <a:lnSpc>
                <a:spcPct val="105000"/>
              </a:lnSpc>
            </a:pPr>
            <a:r>
              <a:rPr lang="en-US"/>
              <a:t>EW kiểm tra nếu kết hợp trọng số không vượt quá ngưỡng</a:t>
            </a:r>
          </a:p>
          <a:p>
            <a:pPr>
              <a:lnSpc>
                <a:spcPct val="105000"/>
              </a:lnSpc>
            </a:pPr>
            <a:r>
              <a:rPr lang="en-US"/>
              <a:t>Cách giải quyết: </a:t>
            </a:r>
            <a:r>
              <a:rPr lang="en-US">
                <a:solidFill>
                  <a:srgbClr val="D60093"/>
                </a:solidFill>
              </a:rPr>
              <a:t>Không cho phép ghép hai thành phần</a:t>
            </a:r>
            <a:r>
              <a:rPr lang="en-US"/>
              <a:t> mà vượt quá giới hạn về số nút</a:t>
            </a:r>
          </a:p>
        </p:txBody>
      </p:sp>
      <p:pic>
        <p:nvPicPr>
          <p:cNvPr id="157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38100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B373D18-7973-4F8B-9881-0552361400F0}" type="slidenum">
              <a:rPr lang="en-US"/>
              <a:pPr/>
              <a:t>106</a:t>
            </a:fld>
            <a:endParaRPr lang="en-US"/>
          </a:p>
        </p:txBody>
      </p:sp>
      <p:sp>
        <p:nvSpPr>
          <p:cNvPr id="156674" name="Rectangle 2"/>
          <p:cNvSpPr>
            <a:spLocks noGrp="1" noChangeArrowheads="1"/>
          </p:cNvSpPr>
          <p:nvPr>
            <p:ph type="title"/>
          </p:nvPr>
        </p:nvSpPr>
        <p:spPr>
          <a:xfrm>
            <a:off x="685800" y="228600"/>
            <a:ext cx="8153400" cy="1143000"/>
          </a:xfrm>
        </p:spPr>
        <p:txBody>
          <a:bodyPr/>
          <a:lstStyle/>
          <a:p>
            <a:r>
              <a:rPr lang="en-US" sz="3600"/>
              <a:t>Cây truy nhập có quá nhiều bước nhảy </a:t>
            </a:r>
          </a:p>
        </p:txBody>
      </p:sp>
      <p:sp>
        <p:nvSpPr>
          <p:cNvPr id="156675" name="Rectangle 3"/>
          <p:cNvSpPr>
            <a:spLocks noGrp="1" noChangeArrowheads="1"/>
          </p:cNvSpPr>
          <p:nvPr>
            <p:ph type="body" idx="1"/>
          </p:nvPr>
        </p:nvSpPr>
        <p:spPr>
          <a:xfrm>
            <a:off x="4876800" y="1447800"/>
            <a:ext cx="3581400" cy="4343400"/>
          </a:xfrm>
        </p:spPr>
        <p:txBody>
          <a:bodyPr/>
          <a:lstStyle/>
          <a:p>
            <a:pPr>
              <a:lnSpc>
                <a:spcPct val="95000"/>
              </a:lnSpc>
            </a:pPr>
            <a:r>
              <a:rPr lang="en-US" sz="2400"/>
              <a:t>Cách giải quyết: </a:t>
            </a:r>
            <a:r>
              <a:rPr lang="en-US" sz="2400">
                <a:solidFill>
                  <a:schemeClr val="accent2"/>
                </a:solidFill>
              </a:rPr>
              <a:t>Giới hạn </a:t>
            </a:r>
            <a:r>
              <a:rPr lang="en-US" sz="2400">
                <a:solidFill>
                  <a:srgbClr val="D60093"/>
                </a:solidFill>
              </a:rPr>
              <a:t>độ sâu</a:t>
            </a:r>
            <a:r>
              <a:rPr lang="en-US" sz="2400">
                <a:solidFill>
                  <a:schemeClr val="accent2"/>
                </a:solidFill>
              </a:rPr>
              <a:t> của cây xây dựng bởi EW</a:t>
            </a:r>
          </a:p>
          <a:p>
            <a:pPr>
              <a:lnSpc>
                <a:spcPct val="95000"/>
              </a:lnSpc>
            </a:pPr>
            <a:r>
              <a:rPr lang="en-US" sz="2400">
                <a:solidFill>
                  <a:schemeClr val="accent2"/>
                </a:solidFill>
              </a:rPr>
              <a:t>Mỗi nút có một </a:t>
            </a:r>
            <a:r>
              <a:rPr lang="en-US" sz="2400">
                <a:solidFill>
                  <a:srgbClr val="D60093"/>
                </a:solidFill>
              </a:rPr>
              <a:t>giá trị độ sâu </a:t>
            </a:r>
          </a:p>
          <a:p>
            <a:pPr>
              <a:lnSpc>
                <a:spcPct val="95000"/>
              </a:lnSpc>
            </a:pPr>
            <a:r>
              <a:rPr lang="en-US" sz="2400">
                <a:solidFill>
                  <a:schemeClr val="accent2"/>
                </a:solidFill>
              </a:rPr>
              <a:t>Ban đầu giá trị đó thiết lập </a:t>
            </a:r>
            <a:r>
              <a:rPr lang="en-US" sz="2400">
                <a:solidFill>
                  <a:srgbClr val="D60093"/>
                </a:solidFill>
              </a:rPr>
              <a:t>bằng 1</a:t>
            </a:r>
            <a:r>
              <a:rPr lang="en-US" sz="2400">
                <a:solidFill>
                  <a:schemeClr val="accent2"/>
                </a:solidFill>
              </a:rPr>
              <a:t>. </a:t>
            </a:r>
            <a:r>
              <a:rPr lang="en-US" sz="2400">
                <a:solidFill>
                  <a:srgbClr val="D60093"/>
                </a:solidFill>
              </a:rPr>
              <a:t>Cập nhật giá trị độ sâu</a:t>
            </a:r>
            <a:r>
              <a:rPr lang="en-US" sz="2400">
                <a:solidFill>
                  <a:schemeClr val="accent2"/>
                </a:solidFill>
              </a:rPr>
              <a:t> khi định ghép các thành phần; so sánh với mức ngưỡng</a:t>
            </a:r>
          </a:p>
        </p:txBody>
      </p:sp>
      <p:pic>
        <p:nvPicPr>
          <p:cNvPr id="156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350202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780CE77-557A-426D-9B99-6CF6D2BB465B}" type="slidenum">
              <a:rPr lang="en-US"/>
              <a:pPr/>
              <a:t>107</a:t>
            </a:fld>
            <a:endParaRPr lang="en-US"/>
          </a:p>
        </p:txBody>
      </p:sp>
      <p:sp>
        <p:nvSpPr>
          <p:cNvPr id="162818" name="Rectangle 2"/>
          <p:cNvSpPr>
            <a:spLocks noGrp="1" noChangeArrowheads="1"/>
          </p:cNvSpPr>
          <p:nvPr>
            <p:ph type="title"/>
          </p:nvPr>
        </p:nvSpPr>
        <p:spPr>
          <a:xfrm>
            <a:off x="685800" y="228600"/>
            <a:ext cx="8153400" cy="1143000"/>
          </a:xfrm>
        </p:spPr>
        <p:txBody>
          <a:bodyPr/>
          <a:lstStyle/>
          <a:p>
            <a:r>
              <a:rPr lang="en-US"/>
              <a:t>Nút có quá nhiều liên kết </a:t>
            </a:r>
          </a:p>
        </p:txBody>
      </p:sp>
      <p:sp>
        <p:nvSpPr>
          <p:cNvPr id="162819" name="Rectangle 3"/>
          <p:cNvSpPr>
            <a:spLocks noGrp="1" noChangeArrowheads="1"/>
          </p:cNvSpPr>
          <p:nvPr>
            <p:ph type="body" idx="1"/>
          </p:nvPr>
        </p:nvSpPr>
        <p:spPr>
          <a:xfrm>
            <a:off x="4876800" y="1447800"/>
            <a:ext cx="3581400" cy="4343400"/>
          </a:xfrm>
        </p:spPr>
        <p:txBody>
          <a:bodyPr/>
          <a:lstStyle/>
          <a:p>
            <a:r>
              <a:rPr lang="en-US" sz="2400"/>
              <a:t>Cách giải quyết: </a:t>
            </a:r>
            <a:r>
              <a:rPr lang="en-US" sz="2400">
                <a:solidFill>
                  <a:schemeClr val="accent2"/>
                </a:solidFill>
              </a:rPr>
              <a:t>Giới hạn b</a:t>
            </a:r>
            <a:r>
              <a:rPr lang="en-US" sz="2400"/>
              <a:t>ậc</a:t>
            </a:r>
            <a:r>
              <a:rPr lang="en-US" sz="2400">
                <a:solidFill>
                  <a:schemeClr val="accent2"/>
                </a:solidFill>
              </a:rPr>
              <a:t> của n</a:t>
            </a:r>
            <a:r>
              <a:rPr lang="en-US" sz="2400"/>
              <a:t>út</a:t>
            </a:r>
            <a:endParaRPr lang="en-US" sz="2400">
              <a:solidFill>
                <a:schemeClr val="accent2"/>
              </a:solidFill>
            </a:endParaRPr>
          </a:p>
          <a:p>
            <a:r>
              <a:rPr lang="en-US" sz="2400">
                <a:solidFill>
                  <a:schemeClr val="accent2"/>
                </a:solidFill>
              </a:rPr>
              <a:t>Ban đầu giá trị đó thiết lập </a:t>
            </a:r>
            <a:r>
              <a:rPr lang="en-US" sz="2400">
                <a:solidFill>
                  <a:srgbClr val="D60093"/>
                </a:solidFill>
              </a:rPr>
              <a:t>bằng 1</a:t>
            </a:r>
            <a:r>
              <a:rPr lang="en-US" sz="2400">
                <a:solidFill>
                  <a:schemeClr val="accent2"/>
                </a:solidFill>
              </a:rPr>
              <a:t>. </a:t>
            </a:r>
            <a:r>
              <a:rPr lang="en-US" sz="2400">
                <a:solidFill>
                  <a:srgbClr val="D60093"/>
                </a:solidFill>
              </a:rPr>
              <a:t>Cập nhật giá trị </a:t>
            </a:r>
            <a:r>
              <a:rPr lang="en-US" sz="2400">
                <a:solidFill>
                  <a:schemeClr val="accent2"/>
                </a:solidFill>
              </a:rPr>
              <a:t>khi định ghép các thành phần; kh</a:t>
            </a:r>
            <a:r>
              <a:rPr lang="en-US" sz="2400"/>
              <a:t>ông chấp nhận ghép nếu như vượt mức ngưỡng</a:t>
            </a:r>
            <a:endParaRPr lang="en-US" sz="2400">
              <a:solidFill>
                <a:schemeClr val="accent2"/>
              </a:solidFill>
            </a:endParaRPr>
          </a:p>
        </p:txBody>
      </p:sp>
      <p:pic>
        <p:nvPicPr>
          <p:cNvPr id="162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38798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8EE256D-87D6-4505-A10E-CC7EBF9788BE}" type="slidenum">
              <a:rPr lang="en-US"/>
              <a:pPr/>
              <a:t>108</a:t>
            </a:fld>
            <a:endParaRPr lang="en-US"/>
          </a:p>
        </p:txBody>
      </p:sp>
      <p:sp>
        <p:nvSpPr>
          <p:cNvPr id="163842" name="Rectangle 2"/>
          <p:cNvSpPr>
            <a:spLocks noGrp="1" noChangeArrowheads="1"/>
          </p:cNvSpPr>
          <p:nvPr>
            <p:ph type="title"/>
          </p:nvPr>
        </p:nvSpPr>
        <p:spPr>
          <a:xfrm>
            <a:off x="685800" y="228600"/>
            <a:ext cx="8153400" cy="1143000"/>
          </a:xfrm>
        </p:spPr>
        <p:txBody>
          <a:bodyPr/>
          <a:lstStyle/>
          <a:p>
            <a:r>
              <a:rPr lang="en-US" sz="3600"/>
              <a:t>Nút trung tâm có quá nhiều liên kết (1) </a:t>
            </a:r>
          </a:p>
        </p:txBody>
      </p:sp>
      <p:sp>
        <p:nvSpPr>
          <p:cNvPr id="163843" name="Rectangle 3"/>
          <p:cNvSpPr>
            <a:spLocks noGrp="1" noChangeArrowheads="1"/>
          </p:cNvSpPr>
          <p:nvPr>
            <p:ph type="body" idx="1"/>
          </p:nvPr>
        </p:nvSpPr>
        <p:spPr>
          <a:xfrm>
            <a:off x="4876800" y="1447800"/>
            <a:ext cx="3581400" cy="4343400"/>
          </a:xfrm>
        </p:spPr>
        <p:txBody>
          <a:bodyPr/>
          <a:lstStyle/>
          <a:p>
            <a:r>
              <a:rPr lang="en-US"/>
              <a:t>Cách giải quyết: Thay đổi giải thuật  EW, thêm một thông số để thay đổi hàm thoả hiệp. </a:t>
            </a:r>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1143000"/>
            <a:ext cx="375126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BC7CD587-4817-49E2-B349-E9A0EE5DBCA5}" type="slidenum">
              <a:rPr lang="en-US"/>
              <a:pPr/>
              <a:t>109</a:t>
            </a:fld>
            <a:endParaRPr lang="en-US"/>
          </a:p>
        </p:txBody>
      </p:sp>
      <p:sp>
        <p:nvSpPr>
          <p:cNvPr id="161794" name="Rectangle 2"/>
          <p:cNvSpPr>
            <a:spLocks noGrp="1" noChangeArrowheads="1"/>
          </p:cNvSpPr>
          <p:nvPr>
            <p:ph type="title"/>
          </p:nvPr>
        </p:nvSpPr>
        <p:spPr>
          <a:xfrm>
            <a:off x="685800" y="228600"/>
            <a:ext cx="8153400" cy="1143000"/>
          </a:xfrm>
        </p:spPr>
        <p:txBody>
          <a:bodyPr/>
          <a:lstStyle/>
          <a:p>
            <a:r>
              <a:rPr lang="en-US" sz="3600"/>
              <a:t>Nút trung tâm có quá nhiều liên kết (2) </a:t>
            </a:r>
          </a:p>
        </p:txBody>
      </p:sp>
      <p:sp>
        <p:nvSpPr>
          <p:cNvPr id="161795" name="Rectangle 3"/>
          <p:cNvSpPr>
            <a:spLocks noGrp="1" noChangeArrowheads="1"/>
          </p:cNvSpPr>
          <p:nvPr>
            <p:ph type="body" idx="1"/>
          </p:nvPr>
        </p:nvSpPr>
        <p:spPr>
          <a:xfrm>
            <a:off x="762000" y="1447800"/>
            <a:ext cx="7696200" cy="4343400"/>
          </a:xfrm>
        </p:spPr>
        <p:txBody>
          <a:bodyPr/>
          <a:lstStyle/>
          <a:p>
            <a:pPr>
              <a:lnSpc>
                <a:spcPct val="105000"/>
              </a:lnSpc>
            </a:pPr>
            <a:r>
              <a:rPr lang="en-US"/>
              <a:t>Giả sử có một nút trung tâm và EW tạo ra cây với quá nhiều liên kết đến nút trung tâm.</a:t>
            </a:r>
          </a:p>
          <a:p>
            <a:pPr>
              <a:lnSpc>
                <a:spcPct val="105000"/>
              </a:lnSpc>
            </a:pPr>
            <a:r>
              <a:rPr lang="en-US"/>
              <a:t>Khuyến khích việc ghép bằng cách thay đổi hàm thoả hiệp</a:t>
            </a:r>
          </a:p>
          <a:p>
            <a:pPr lvl="1">
              <a:lnSpc>
                <a:spcPct val="105000"/>
              </a:lnSpc>
            </a:pPr>
            <a:r>
              <a:rPr lang="en-US">
                <a:effectLst/>
              </a:rPr>
              <a:t>Tradeoff( N</a:t>
            </a:r>
            <a:r>
              <a:rPr lang="en-US" i="1">
                <a:effectLst/>
              </a:rPr>
              <a:t>j</a:t>
            </a:r>
            <a:r>
              <a:rPr lang="en-US">
                <a:effectLst/>
              </a:rPr>
              <a:t>, N</a:t>
            </a:r>
            <a:r>
              <a:rPr lang="en-US" i="1">
                <a:effectLst/>
              </a:rPr>
              <a:t>k </a:t>
            </a:r>
            <a:r>
              <a:rPr lang="en-US">
                <a:effectLst/>
              </a:rPr>
              <a:t>) = Cost( N</a:t>
            </a:r>
            <a:r>
              <a:rPr lang="en-US" i="1">
                <a:effectLst/>
              </a:rPr>
              <a:t>j</a:t>
            </a:r>
            <a:r>
              <a:rPr lang="en-US">
                <a:effectLst/>
              </a:rPr>
              <a:t>, N</a:t>
            </a:r>
            <a:r>
              <a:rPr lang="en-US" i="1">
                <a:effectLst/>
              </a:rPr>
              <a:t>k </a:t>
            </a:r>
            <a:r>
              <a:rPr lang="en-US">
                <a:effectLst/>
              </a:rPr>
              <a:t>) - </a:t>
            </a:r>
            <a:r>
              <a:rPr lang="en-US">
                <a:effectLst/>
                <a:sym typeface="Symbol" pitchFamily="18" charset="2"/>
              </a:rPr>
              <a:t></a:t>
            </a:r>
            <a:r>
              <a:rPr lang="en-US">
                <a:effectLst/>
              </a:rPr>
              <a:t>  × Cost( Comp(N</a:t>
            </a:r>
            <a:r>
              <a:rPr lang="en-US" i="1">
                <a:effectLst/>
              </a:rPr>
              <a:t>j</a:t>
            </a:r>
            <a:r>
              <a:rPr lang="en-US">
                <a:effectLst/>
              </a:rPr>
              <a:t>), Center(N</a:t>
            </a:r>
            <a:r>
              <a:rPr lang="en-US" i="1">
                <a:effectLst/>
              </a:rPr>
              <a:t>j</a:t>
            </a:r>
            <a:r>
              <a:rPr lang="en-US">
                <a:effectLst/>
              </a:rPr>
              <a:t>) )</a:t>
            </a:r>
          </a:p>
          <a:p>
            <a:pPr lvl="1">
              <a:lnSpc>
                <a:spcPct val="105000"/>
              </a:lnSpc>
            </a:pPr>
            <a:r>
              <a:rPr lang="en-US">
                <a:effectLst/>
              </a:rPr>
              <a:t>Dùng </a:t>
            </a:r>
            <a:r>
              <a:rPr lang="en-US">
                <a:effectLst/>
                <a:sym typeface="Symbol" pitchFamily="18" charset="2"/>
              </a:rPr>
              <a:t></a:t>
            </a:r>
            <a:r>
              <a:rPr lang="en-US">
                <a:effectLst/>
              </a:rPr>
              <a:t>  &gt; 1</a:t>
            </a:r>
          </a:p>
          <a:p>
            <a:pPr lvl="1">
              <a:lnSpc>
                <a:spcPct val="105000"/>
              </a:lnSpc>
            </a:pPr>
            <a:r>
              <a:rPr lang="en-US">
                <a:effectLst/>
              </a:rPr>
              <a:t>Việc lựa chọn giá trị </a:t>
            </a:r>
            <a:r>
              <a:rPr lang="en-US">
                <a:effectLst/>
                <a:sym typeface="Symbol" pitchFamily="18" charset="2"/>
              </a:rPr>
              <a:t></a:t>
            </a:r>
            <a:r>
              <a:rPr lang="en-US">
                <a:effectLst/>
              </a:rPr>
              <a:t> sẽ quyết định bậc của nút trung tâm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1"/>
          </p:nvPr>
        </p:nvSpPr>
        <p:spPr/>
        <p:txBody>
          <a:bodyPr/>
          <a:lstStyle/>
          <a:p>
            <a:fld id="{457C55FE-25A6-42D2-8B30-6051BEAAA056}" type="slidenum">
              <a:rPr lang="en-US"/>
              <a:pPr/>
              <a:t>11</a:t>
            </a:fld>
            <a:endParaRPr lang="en-US"/>
          </a:p>
        </p:txBody>
      </p:sp>
      <p:sp>
        <p:nvSpPr>
          <p:cNvPr id="21506" name="Rectangle 2"/>
          <p:cNvSpPr>
            <a:spLocks noGrp="1" noChangeArrowheads="1"/>
          </p:cNvSpPr>
          <p:nvPr>
            <p:ph type="title"/>
          </p:nvPr>
        </p:nvSpPr>
        <p:spPr>
          <a:xfrm>
            <a:off x="304800" y="609600"/>
            <a:ext cx="8382000" cy="1143000"/>
          </a:xfrm>
        </p:spPr>
        <p:txBody>
          <a:bodyPr/>
          <a:lstStyle/>
          <a:p>
            <a:r>
              <a:rPr lang="en-US" sz="3200"/>
              <a:t>Ví dụ thiết kế mạng truy nhập cục bộ (3)</a:t>
            </a:r>
          </a:p>
        </p:txBody>
      </p:sp>
      <p:sp>
        <p:nvSpPr>
          <p:cNvPr id="21507" name="Rectangle 3"/>
          <p:cNvSpPr>
            <a:spLocks noGrp="1" noChangeArrowheads="1"/>
          </p:cNvSpPr>
          <p:nvPr>
            <p:ph type="body" idx="1"/>
          </p:nvPr>
        </p:nvSpPr>
        <p:spPr>
          <a:xfrm>
            <a:off x="901700" y="1490663"/>
            <a:ext cx="7340600" cy="3948112"/>
          </a:xfrm>
        </p:spPr>
        <p:txBody>
          <a:bodyPr/>
          <a:lstStyle/>
          <a:p>
            <a:r>
              <a:rPr lang="en-US" sz="2000"/>
              <a:t>Nếu như lưu lượng tăng lên 50%, liên kết (1,4) và (1,7) phải gấp đôi để đảm bảo mức độ sử dụng là dưới 50%</a:t>
            </a:r>
          </a:p>
        </p:txBody>
      </p:sp>
      <p:sp>
        <p:nvSpPr>
          <p:cNvPr id="21508" name="Oval 4"/>
          <p:cNvSpPr>
            <a:spLocks noChangeArrowheads="1"/>
          </p:cNvSpPr>
          <p:nvPr/>
        </p:nvSpPr>
        <p:spPr bwMode="auto">
          <a:xfrm>
            <a:off x="1435100" y="31956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9" name="Oval 5"/>
          <p:cNvSpPr>
            <a:spLocks noChangeArrowheads="1"/>
          </p:cNvSpPr>
          <p:nvPr/>
        </p:nvSpPr>
        <p:spPr bwMode="auto">
          <a:xfrm>
            <a:off x="2159000" y="35004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0" name="Oval 6"/>
          <p:cNvSpPr>
            <a:spLocks noChangeArrowheads="1"/>
          </p:cNvSpPr>
          <p:nvPr/>
        </p:nvSpPr>
        <p:spPr bwMode="auto">
          <a:xfrm>
            <a:off x="2540000" y="29670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Oval 7"/>
          <p:cNvSpPr>
            <a:spLocks noChangeArrowheads="1"/>
          </p:cNvSpPr>
          <p:nvPr/>
        </p:nvSpPr>
        <p:spPr bwMode="auto">
          <a:xfrm>
            <a:off x="2387600" y="45291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2" name="Oval 8"/>
          <p:cNvSpPr>
            <a:spLocks noChangeArrowheads="1"/>
          </p:cNvSpPr>
          <p:nvPr/>
        </p:nvSpPr>
        <p:spPr bwMode="auto">
          <a:xfrm>
            <a:off x="2082800" y="45291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3" name="Oval 9"/>
          <p:cNvSpPr>
            <a:spLocks noChangeArrowheads="1"/>
          </p:cNvSpPr>
          <p:nvPr/>
        </p:nvSpPr>
        <p:spPr bwMode="auto">
          <a:xfrm>
            <a:off x="1320800" y="58245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4" name="Oval 10"/>
          <p:cNvSpPr>
            <a:spLocks noChangeArrowheads="1"/>
          </p:cNvSpPr>
          <p:nvPr/>
        </p:nvSpPr>
        <p:spPr bwMode="auto">
          <a:xfrm>
            <a:off x="1435100" y="51768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5" name="Line 11"/>
          <p:cNvSpPr>
            <a:spLocks noChangeShapeType="1"/>
          </p:cNvSpPr>
          <p:nvPr/>
        </p:nvSpPr>
        <p:spPr bwMode="auto">
          <a:xfrm flipH="1">
            <a:off x="2120900" y="3576638"/>
            <a:ext cx="762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6" name="Line 12"/>
          <p:cNvSpPr>
            <a:spLocks noChangeShapeType="1"/>
          </p:cNvSpPr>
          <p:nvPr/>
        </p:nvSpPr>
        <p:spPr bwMode="auto">
          <a:xfrm flipH="1">
            <a:off x="2197100" y="3043238"/>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7" name="Line 13"/>
          <p:cNvSpPr>
            <a:spLocks noChangeShapeType="1"/>
          </p:cNvSpPr>
          <p:nvPr/>
        </p:nvSpPr>
        <p:spPr bwMode="auto">
          <a:xfrm flipH="1" flipV="1">
            <a:off x="2120900" y="4567238"/>
            <a:ext cx="266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8" name="Line 14"/>
          <p:cNvSpPr>
            <a:spLocks noChangeShapeType="1"/>
          </p:cNvSpPr>
          <p:nvPr/>
        </p:nvSpPr>
        <p:spPr bwMode="auto">
          <a:xfrm flipV="1">
            <a:off x="1511300" y="4567238"/>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9" name="Line 15"/>
          <p:cNvSpPr>
            <a:spLocks noChangeShapeType="1"/>
          </p:cNvSpPr>
          <p:nvPr/>
        </p:nvSpPr>
        <p:spPr bwMode="auto">
          <a:xfrm flipV="1">
            <a:off x="1358900" y="5176838"/>
            <a:ext cx="152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0" name="Line 16"/>
          <p:cNvSpPr>
            <a:spLocks noChangeShapeType="1"/>
          </p:cNvSpPr>
          <p:nvPr/>
        </p:nvSpPr>
        <p:spPr bwMode="auto">
          <a:xfrm flipH="1" flipV="1">
            <a:off x="1511300" y="3271838"/>
            <a:ext cx="685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1" name="Text Box 17"/>
          <p:cNvSpPr txBox="1">
            <a:spLocks noChangeArrowheads="1"/>
          </p:cNvSpPr>
          <p:nvPr/>
        </p:nvSpPr>
        <p:spPr bwMode="auto">
          <a:xfrm>
            <a:off x="1724025" y="310197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1225</a:t>
            </a:r>
          </a:p>
        </p:txBody>
      </p:sp>
      <p:sp>
        <p:nvSpPr>
          <p:cNvPr id="21522" name="Text Box 18"/>
          <p:cNvSpPr txBox="1">
            <a:spLocks noChangeArrowheads="1"/>
          </p:cNvSpPr>
          <p:nvPr/>
        </p:nvSpPr>
        <p:spPr bwMode="auto">
          <a:xfrm>
            <a:off x="2524125" y="313055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1327</a:t>
            </a:r>
          </a:p>
        </p:txBody>
      </p:sp>
      <p:sp>
        <p:nvSpPr>
          <p:cNvPr id="21523" name="Text Box 19"/>
          <p:cNvSpPr txBox="1">
            <a:spLocks noChangeArrowheads="1"/>
          </p:cNvSpPr>
          <p:nvPr/>
        </p:nvSpPr>
        <p:spPr bwMode="auto">
          <a:xfrm>
            <a:off x="2209800" y="394176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3258</a:t>
            </a:r>
          </a:p>
        </p:txBody>
      </p:sp>
      <p:sp>
        <p:nvSpPr>
          <p:cNvPr id="21524" name="Text Box 20"/>
          <p:cNvSpPr txBox="1">
            <a:spLocks noChangeArrowheads="1"/>
          </p:cNvSpPr>
          <p:nvPr/>
        </p:nvSpPr>
        <p:spPr bwMode="auto">
          <a:xfrm>
            <a:off x="1343025" y="470376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2656</a:t>
            </a:r>
          </a:p>
        </p:txBody>
      </p:sp>
      <p:sp>
        <p:nvSpPr>
          <p:cNvPr id="21525" name="Text Box 21"/>
          <p:cNvSpPr txBox="1">
            <a:spLocks noChangeArrowheads="1"/>
          </p:cNvSpPr>
          <p:nvPr/>
        </p:nvSpPr>
        <p:spPr bwMode="auto">
          <a:xfrm>
            <a:off x="1419225" y="5454650"/>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1483</a:t>
            </a:r>
          </a:p>
        </p:txBody>
      </p:sp>
      <p:sp>
        <p:nvSpPr>
          <p:cNvPr id="21526" name="Text Box 22"/>
          <p:cNvSpPr txBox="1">
            <a:spLocks noChangeArrowheads="1"/>
          </p:cNvSpPr>
          <p:nvPr/>
        </p:nvSpPr>
        <p:spPr bwMode="auto">
          <a:xfrm>
            <a:off x="2159000" y="4567238"/>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667</a:t>
            </a:r>
          </a:p>
        </p:txBody>
      </p:sp>
      <p:sp>
        <p:nvSpPr>
          <p:cNvPr id="21527" name="Text Box 23"/>
          <p:cNvSpPr txBox="1">
            <a:spLocks noChangeArrowheads="1"/>
          </p:cNvSpPr>
          <p:nvPr/>
        </p:nvSpPr>
        <p:spPr bwMode="auto">
          <a:xfrm>
            <a:off x="1587500" y="6037263"/>
            <a:ext cx="86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t>$10616</a:t>
            </a:r>
          </a:p>
        </p:txBody>
      </p:sp>
      <p:sp>
        <p:nvSpPr>
          <p:cNvPr id="21528" name="Text Box 24"/>
          <p:cNvSpPr txBox="1">
            <a:spLocks noChangeArrowheads="1"/>
          </p:cNvSpPr>
          <p:nvPr/>
        </p:nvSpPr>
        <p:spPr bwMode="auto">
          <a:xfrm>
            <a:off x="1895475" y="43561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a:t>
            </a:r>
          </a:p>
        </p:txBody>
      </p:sp>
      <p:sp>
        <p:nvSpPr>
          <p:cNvPr id="21529" name="Text Box 25"/>
          <p:cNvSpPr txBox="1">
            <a:spLocks noChangeArrowheads="1"/>
          </p:cNvSpPr>
          <p:nvPr/>
        </p:nvSpPr>
        <p:spPr bwMode="auto">
          <a:xfrm>
            <a:off x="1247775" y="30226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2</a:t>
            </a:r>
          </a:p>
        </p:txBody>
      </p:sp>
      <p:sp>
        <p:nvSpPr>
          <p:cNvPr id="21530" name="Text Box 26"/>
          <p:cNvSpPr txBox="1">
            <a:spLocks noChangeArrowheads="1"/>
          </p:cNvSpPr>
          <p:nvPr/>
        </p:nvSpPr>
        <p:spPr bwMode="auto">
          <a:xfrm>
            <a:off x="2166938" y="356076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7</a:t>
            </a:r>
          </a:p>
        </p:txBody>
      </p:sp>
      <p:sp>
        <p:nvSpPr>
          <p:cNvPr id="21531" name="Text Box 27"/>
          <p:cNvSpPr txBox="1">
            <a:spLocks noChangeArrowheads="1"/>
          </p:cNvSpPr>
          <p:nvPr/>
        </p:nvSpPr>
        <p:spPr bwMode="auto">
          <a:xfrm>
            <a:off x="2473325" y="44323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5</a:t>
            </a:r>
          </a:p>
        </p:txBody>
      </p:sp>
      <p:sp>
        <p:nvSpPr>
          <p:cNvPr id="21532" name="Text Box 28"/>
          <p:cNvSpPr txBox="1">
            <a:spLocks noChangeArrowheads="1"/>
          </p:cNvSpPr>
          <p:nvPr/>
        </p:nvSpPr>
        <p:spPr bwMode="auto">
          <a:xfrm>
            <a:off x="1247775" y="51133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4</a:t>
            </a:r>
          </a:p>
        </p:txBody>
      </p:sp>
      <p:sp>
        <p:nvSpPr>
          <p:cNvPr id="21533" name="Text Box 29"/>
          <p:cNvSpPr txBox="1">
            <a:spLocks noChangeArrowheads="1"/>
          </p:cNvSpPr>
          <p:nvPr/>
        </p:nvSpPr>
        <p:spPr bwMode="auto">
          <a:xfrm>
            <a:off x="1209675" y="5857875"/>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3</a:t>
            </a:r>
          </a:p>
        </p:txBody>
      </p:sp>
      <p:sp>
        <p:nvSpPr>
          <p:cNvPr id="21534" name="Line 30"/>
          <p:cNvSpPr>
            <a:spLocks noChangeShapeType="1"/>
          </p:cNvSpPr>
          <p:nvPr/>
        </p:nvSpPr>
        <p:spPr bwMode="auto">
          <a:xfrm flipV="1">
            <a:off x="1544638" y="4605338"/>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5" name="Line 31"/>
          <p:cNvSpPr>
            <a:spLocks noChangeShapeType="1"/>
          </p:cNvSpPr>
          <p:nvPr/>
        </p:nvSpPr>
        <p:spPr bwMode="auto">
          <a:xfrm flipH="1">
            <a:off x="2154238" y="3576638"/>
            <a:ext cx="762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6" name="Oval 32"/>
          <p:cNvSpPr>
            <a:spLocks noChangeArrowheads="1"/>
          </p:cNvSpPr>
          <p:nvPr/>
        </p:nvSpPr>
        <p:spPr bwMode="auto">
          <a:xfrm>
            <a:off x="6267450" y="30099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7" name="Oval 33"/>
          <p:cNvSpPr>
            <a:spLocks noChangeArrowheads="1"/>
          </p:cNvSpPr>
          <p:nvPr/>
        </p:nvSpPr>
        <p:spPr bwMode="auto">
          <a:xfrm>
            <a:off x="6991350" y="33147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8" name="Oval 34"/>
          <p:cNvSpPr>
            <a:spLocks noChangeArrowheads="1"/>
          </p:cNvSpPr>
          <p:nvPr/>
        </p:nvSpPr>
        <p:spPr bwMode="auto">
          <a:xfrm>
            <a:off x="7372350" y="27813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9" name="Oval 35"/>
          <p:cNvSpPr>
            <a:spLocks noChangeArrowheads="1"/>
          </p:cNvSpPr>
          <p:nvPr/>
        </p:nvSpPr>
        <p:spPr bwMode="auto">
          <a:xfrm>
            <a:off x="721995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40" name="Oval 36"/>
          <p:cNvSpPr>
            <a:spLocks noChangeArrowheads="1"/>
          </p:cNvSpPr>
          <p:nvPr/>
        </p:nvSpPr>
        <p:spPr bwMode="auto">
          <a:xfrm>
            <a:off x="691515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41" name="Oval 37"/>
          <p:cNvSpPr>
            <a:spLocks noChangeArrowheads="1"/>
          </p:cNvSpPr>
          <p:nvPr/>
        </p:nvSpPr>
        <p:spPr bwMode="auto">
          <a:xfrm>
            <a:off x="6153150" y="5638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42" name="Oval 38"/>
          <p:cNvSpPr>
            <a:spLocks noChangeArrowheads="1"/>
          </p:cNvSpPr>
          <p:nvPr/>
        </p:nvSpPr>
        <p:spPr bwMode="auto">
          <a:xfrm>
            <a:off x="6267450" y="49911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43" name="Line 39"/>
          <p:cNvSpPr>
            <a:spLocks noChangeShapeType="1"/>
          </p:cNvSpPr>
          <p:nvPr/>
        </p:nvSpPr>
        <p:spPr bwMode="auto">
          <a:xfrm flipH="1">
            <a:off x="6953250" y="3390900"/>
            <a:ext cx="762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44" name="Line 40"/>
          <p:cNvSpPr>
            <a:spLocks noChangeShapeType="1"/>
          </p:cNvSpPr>
          <p:nvPr/>
        </p:nvSpPr>
        <p:spPr bwMode="auto">
          <a:xfrm flipH="1">
            <a:off x="7029450" y="28575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45" name="Line 41"/>
          <p:cNvSpPr>
            <a:spLocks noChangeShapeType="1"/>
          </p:cNvSpPr>
          <p:nvPr/>
        </p:nvSpPr>
        <p:spPr bwMode="auto">
          <a:xfrm flipH="1" flipV="1">
            <a:off x="6953250" y="4381500"/>
            <a:ext cx="266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46" name="Line 42"/>
          <p:cNvSpPr>
            <a:spLocks noChangeShapeType="1"/>
          </p:cNvSpPr>
          <p:nvPr/>
        </p:nvSpPr>
        <p:spPr bwMode="auto">
          <a:xfrm flipV="1">
            <a:off x="6343650" y="43815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47" name="Line 43"/>
          <p:cNvSpPr>
            <a:spLocks noChangeShapeType="1"/>
          </p:cNvSpPr>
          <p:nvPr/>
        </p:nvSpPr>
        <p:spPr bwMode="auto">
          <a:xfrm flipV="1">
            <a:off x="6191250" y="4381500"/>
            <a:ext cx="7620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48" name="Line 44"/>
          <p:cNvSpPr>
            <a:spLocks noChangeShapeType="1"/>
          </p:cNvSpPr>
          <p:nvPr/>
        </p:nvSpPr>
        <p:spPr bwMode="auto">
          <a:xfrm flipH="1" flipV="1">
            <a:off x="6343650" y="3086100"/>
            <a:ext cx="609600" cy="1333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49" name="Text Box 45"/>
          <p:cNvSpPr txBox="1">
            <a:spLocks noChangeArrowheads="1"/>
          </p:cNvSpPr>
          <p:nvPr/>
        </p:nvSpPr>
        <p:spPr bwMode="auto">
          <a:xfrm>
            <a:off x="7356475" y="2944813"/>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1327</a:t>
            </a:r>
          </a:p>
        </p:txBody>
      </p:sp>
      <p:sp>
        <p:nvSpPr>
          <p:cNvPr id="21550" name="Text Box 46"/>
          <p:cNvSpPr txBox="1">
            <a:spLocks noChangeArrowheads="1"/>
          </p:cNvSpPr>
          <p:nvPr/>
        </p:nvSpPr>
        <p:spPr bwMode="auto">
          <a:xfrm>
            <a:off x="7042150" y="375602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1629</a:t>
            </a:r>
          </a:p>
        </p:txBody>
      </p:sp>
      <p:sp>
        <p:nvSpPr>
          <p:cNvPr id="21551" name="Text Box 47"/>
          <p:cNvSpPr txBox="1">
            <a:spLocks noChangeArrowheads="1"/>
          </p:cNvSpPr>
          <p:nvPr/>
        </p:nvSpPr>
        <p:spPr bwMode="auto">
          <a:xfrm>
            <a:off x="6175375" y="451802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1328</a:t>
            </a:r>
          </a:p>
        </p:txBody>
      </p:sp>
      <p:sp>
        <p:nvSpPr>
          <p:cNvPr id="21552" name="Text Box 48"/>
          <p:cNvSpPr txBox="1">
            <a:spLocks noChangeArrowheads="1"/>
          </p:cNvSpPr>
          <p:nvPr/>
        </p:nvSpPr>
        <p:spPr bwMode="auto">
          <a:xfrm>
            <a:off x="6991350" y="4381500"/>
            <a:ext cx="47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t>667</a:t>
            </a:r>
          </a:p>
        </p:txBody>
      </p:sp>
      <p:sp>
        <p:nvSpPr>
          <p:cNvPr id="21553" name="Text Box 49"/>
          <p:cNvSpPr txBox="1">
            <a:spLocks noChangeArrowheads="1"/>
          </p:cNvSpPr>
          <p:nvPr/>
        </p:nvSpPr>
        <p:spPr bwMode="auto">
          <a:xfrm>
            <a:off x="6419850" y="5851525"/>
            <a:ext cx="1855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t>$8865 (OPTIMAL)</a:t>
            </a:r>
          </a:p>
        </p:txBody>
      </p:sp>
      <p:sp>
        <p:nvSpPr>
          <p:cNvPr id="21554" name="Text Box 50"/>
          <p:cNvSpPr txBox="1">
            <a:spLocks noChangeArrowheads="1"/>
          </p:cNvSpPr>
          <p:nvPr/>
        </p:nvSpPr>
        <p:spPr bwMode="auto">
          <a:xfrm>
            <a:off x="6727825" y="41703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a:t>
            </a:r>
          </a:p>
        </p:txBody>
      </p:sp>
      <p:sp>
        <p:nvSpPr>
          <p:cNvPr id="21555" name="Text Box 51"/>
          <p:cNvSpPr txBox="1">
            <a:spLocks noChangeArrowheads="1"/>
          </p:cNvSpPr>
          <p:nvPr/>
        </p:nvSpPr>
        <p:spPr bwMode="auto">
          <a:xfrm>
            <a:off x="6080125" y="28368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2</a:t>
            </a:r>
          </a:p>
        </p:txBody>
      </p:sp>
      <p:sp>
        <p:nvSpPr>
          <p:cNvPr id="21556" name="Text Box 52"/>
          <p:cNvSpPr txBox="1">
            <a:spLocks noChangeArrowheads="1"/>
          </p:cNvSpPr>
          <p:nvPr/>
        </p:nvSpPr>
        <p:spPr bwMode="auto">
          <a:xfrm>
            <a:off x="6999288" y="3375025"/>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7</a:t>
            </a:r>
          </a:p>
        </p:txBody>
      </p:sp>
      <p:sp>
        <p:nvSpPr>
          <p:cNvPr id="21557" name="Text Box 53"/>
          <p:cNvSpPr txBox="1">
            <a:spLocks noChangeArrowheads="1"/>
          </p:cNvSpPr>
          <p:nvPr/>
        </p:nvSpPr>
        <p:spPr bwMode="auto">
          <a:xfrm>
            <a:off x="7410450" y="26082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6</a:t>
            </a:r>
          </a:p>
        </p:txBody>
      </p:sp>
      <p:sp>
        <p:nvSpPr>
          <p:cNvPr id="21558" name="Text Box 54"/>
          <p:cNvSpPr txBox="1">
            <a:spLocks noChangeArrowheads="1"/>
          </p:cNvSpPr>
          <p:nvPr/>
        </p:nvSpPr>
        <p:spPr bwMode="auto">
          <a:xfrm>
            <a:off x="7305675" y="424656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5</a:t>
            </a:r>
          </a:p>
        </p:txBody>
      </p:sp>
      <p:sp>
        <p:nvSpPr>
          <p:cNvPr id="21559" name="Text Box 55"/>
          <p:cNvSpPr txBox="1">
            <a:spLocks noChangeArrowheads="1"/>
          </p:cNvSpPr>
          <p:nvPr/>
        </p:nvSpPr>
        <p:spPr bwMode="auto">
          <a:xfrm>
            <a:off x="6080125" y="49276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4</a:t>
            </a:r>
          </a:p>
        </p:txBody>
      </p:sp>
      <p:sp>
        <p:nvSpPr>
          <p:cNvPr id="21560" name="Text Box 56"/>
          <p:cNvSpPr txBox="1">
            <a:spLocks noChangeArrowheads="1"/>
          </p:cNvSpPr>
          <p:nvPr/>
        </p:nvSpPr>
        <p:spPr bwMode="auto">
          <a:xfrm>
            <a:off x="6042025" y="56721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3</a:t>
            </a:r>
          </a:p>
        </p:txBody>
      </p:sp>
      <p:sp>
        <p:nvSpPr>
          <p:cNvPr id="21561" name="Text Box 57"/>
          <p:cNvSpPr txBox="1">
            <a:spLocks noChangeArrowheads="1"/>
          </p:cNvSpPr>
          <p:nvPr/>
        </p:nvSpPr>
        <p:spPr bwMode="auto">
          <a:xfrm>
            <a:off x="2620963" y="27813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6</a:t>
            </a:r>
          </a:p>
        </p:txBody>
      </p:sp>
      <p:sp>
        <p:nvSpPr>
          <p:cNvPr id="21562" name="Line 58"/>
          <p:cNvSpPr>
            <a:spLocks noChangeShapeType="1"/>
          </p:cNvSpPr>
          <p:nvPr/>
        </p:nvSpPr>
        <p:spPr bwMode="auto">
          <a:xfrm>
            <a:off x="3810000" y="4341813"/>
            <a:ext cx="19272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3" name="Text Box 59"/>
          <p:cNvSpPr txBox="1">
            <a:spLocks noChangeArrowheads="1"/>
          </p:cNvSpPr>
          <p:nvPr/>
        </p:nvSpPr>
        <p:spPr bwMode="auto">
          <a:xfrm>
            <a:off x="6099175" y="351155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1929</a:t>
            </a:r>
          </a:p>
        </p:txBody>
      </p:sp>
      <p:sp>
        <p:nvSpPr>
          <p:cNvPr id="21564" name="Text Box 60"/>
          <p:cNvSpPr txBox="1">
            <a:spLocks noChangeArrowheads="1"/>
          </p:cNvSpPr>
          <p:nvPr/>
        </p:nvSpPr>
        <p:spPr bwMode="auto">
          <a:xfrm>
            <a:off x="6327775" y="520541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1985</a:t>
            </a:r>
          </a:p>
        </p:txBody>
      </p:sp>
      <p:sp>
        <p:nvSpPr>
          <p:cNvPr id="21565" name="Text Box 61"/>
          <p:cNvSpPr txBox="1">
            <a:spLocks noChangeArrowheads="1"/>
          </p:cNvSpPr>
          <p:nvPr/>
        </p:nvSpPr>
        <p:spPr bwMode="auto">
          <a:xfrm>
            <a:off x="3810000" y="3902075"/>
            <a:ext cx="1130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a:t>C</a:t>
            </a:r>
            <a:r>
              <a:rPr lang="en-US" b="1"/>
              <a:t>ải thiện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2A460AE-5827-4DD6-A5BA-86C85BFF1C55}" type="slidenum">
              <a:rPr lang="en-US"/>
              <a:pPr/>
              <a:t>12</a:t>
            </a:fld>
            <a:endParaRPr lang="en-US"/>
          </a:p>
        </p:txBody>
      </p:sp>
      <p:sp>
        <p:nvSpPr>
          <p:cNvPr id="77826" name="Rectangle 2"/>
          <p:cNvSpPr>
            <a:spLocks noGrp="1" noChangeArrowheads="1"/>
          </p:cNvSpPr>
          <p:nvPr>
            <p:ph type="title"/>
          </p:nvPr>
        </p:nvSpPr>
        <p:spPr/>
        <p:txBody>
          <a:bodyPr/>
          <a:lstStyle/>
          <a:p>
            <a:r>
              <a:rPr lang="en-US"/>
              <a:t>Giải pháp có thể (1)</a:t>
            </a:r>
          </a:p>
        </p:txBody>
      </p:sp>
      <p:sp>
        <p:nvSpPr>
          <p:cNvPr id="77827" name="Rectangle 3"/>
          <p:cNvSpPr>
            <a:spLocks noGrp="1" noChangeArrowheads="1"/>
          </p:cNvSpPr>
          <p:nvPr>
            <p:ph type="body" idx="1"/>
          </p:nvPr>
        </p:nvSpPr>
        <p:spPr/>
        <p:txBody>
          <a:bodyPr/>
          <a:lstStyle/>
          <a:p>
            <a:pPr>
              <a:lnSpc>
                <a:spcPct val="90000"/>
              </a:lnSpc>
            </a:pPr>
            <a:r>
              <a:rPr lang="en-US" sz="2400"/>
              <a:t>Cây đường ngắn nhất (dùng thuật toán Dijkstra)</a:t>
            </a:r>
          </a:p>
          <a:p>
            <a:pPr lvl="1">
              <a:lnSpc>
                <a:spcPct val="90000"/>
              </a:lnSpc>
            </a:pPr>
            <a:r>
              <a:rPr lang="en-US" sz="2000"/>
              <a:t>Độ sử dụng đường thấp</a:t>
            </a:r>
          </a:p>
          <a:p>
            <a:pPr lvl="1">
              <a:lnSpc>
                <a:spcPct val="90000"/>
              </a:lnSpc>
            </a:pPr>
            <a:r>
              <a:rPr lang="en-US" sz="2000"/>
              <a:t>Tốn kém ( dung lượng bỏ phí)</a:t>
            </a:r>
          </a:p>
          <a:p>
            <a:pPr>
              <a:lnSpc>
                <a:spcPct val="90000"/>
              </a:lnSpc>
            </a:pPr>
            <a:r>
              <a:rPr lang="en-US" sz="2400"/>
              <a:t>Cây bao trùm nhỏ nhất (dùng thuật toán Kruskal)</a:t>
            </a:r>
          </a:p>
          <a:p>
            <a:pPr lvl="1">
              <a:lnSpc>
                <a:spcPct val="90000"/>
              </a:lnSpc>
            </a:pPr>
            <a:r>
              <a:rPr lang="en-US" sz="2000"/>
              <a:t>Giá thành hiệu quả hơn </a:t>
            </a:r>
          </a:p>
          <a:p>
            <a:pPr lvl="1">
              <a:lnSpc>
                <a:spcPct val="90000"/>
              </a:lnSpc>
            </a:pPr>
            <a:r>
              <a:rPr lang="en-US" sz="2000"/>
              <a:t>Độ trễ cao do độ dài đường dài</a:t>
            </a:r>
          </a:p>
          <a:p>
            <a:pPr>
              <a:lnSpc>
                <a:spcPct val="90000"/>
              </a:lnSpc>
            </a:pPr>
            <a:r>
              <a:rPr lang="en-US" sz="2400"/>
              <a:t>Thoả hiệp (dùng thuật toán Prim-Dijkstra)</a:t>
            </a:r>
          </a:p>
          <a:p>
            <a:pPr lvl="1">
              <a:lnSpc>
                <a:spcPct val="90000"/>
              </a:lnSpc>
            </a:pPr>
            <a:r>
              <a:rPr lang="en-US"/>
              <a:t>Kết quả tốt hơn</a:t>
            </a:r>
          </a:p>
          <a:p>
            <a:pPr lvl="1">
              <a:lnSpc>
                <a:spcPct val="90000"/>
              </a:lnSpc>
            </a:pPr>
            <a:r>
              <a:rPr lang="en-US"/>
              <a:t>Độ phức tạp tính toán cao hơn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8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23749E62-CD30-4042-837B-ABE846427BFF}" type="slidenum">
              <a:rPr lang="en-US"/>
              <a:pPr/>
              <a:t>13</a:t>
            </a:fld>
            <a:endParaRPr lang="en-US"/>
          </a:p>
        </p:txBody>
      </p:sp>
      <p:sp>
        <p:nvSpPr>
          <p:cNvPr id="78850" name="Rectangle 2"/>
          <p:cNvSpPr>
            <a:spLocks noGrp="1" noChangeArrowheads="1"/>
          </p:cNvSpPr>
          <p:nvPr>
            <p:ph type="title"/>
          </p:nvPr>
        </p:nvSpPr>
        <p:spPr/>
        <p:txBody>
          <a:bodyPr/>
          <a:lstStyle/>
          <a:p>
            <a:r>
              <a:rPr lang="en-US"/>
              <a:t>Giải pháp có thể (2)</a:t>
            </a:r>
          </a:p>
        </p:txBody>
      </p:sp>
      <p:sp>
        <p:nvSpPr>
          <p:cNvPr id="78851" name="Rectangle 3"/>
          <p:cNvSpPr>
            <a:spLocks noGrp="1" noChangeArrowheads="1"/>
          </p:cNvSpPr>
          <p:nvPr>
            <p:ph type="body" idx="1"/>
          </p:nvPr>
        </p:nvSpPr>
        <p:spPr/>
        <p:txBody>
          <a:bodyPr/>
          <a:lstStyle/>
          <a:p>
            <a:r>
              <a:rPr lang="en-US"/>
              <a:t>Tìm kiếm thấu đáo </a:t>
            </a:r>
          </a:p>
          <a:p>
            <a:pPr lvl="1"/>
            <a:r>
              <a:rPr lang="en-US"/>
              <a:t>Định lý Cayley: Với n nút, có tất cả n</a:t>
            </a:r>
            <a:r>
              <a:rPr lang="en-US" baseline="30000"/>
              <a:t>n-2</a:t>
            </a:r>
            <a:r>
              <a:rPr lang="en-US"/>
              <a:t> cây bao trùm khác nhau</a:t>
            </a:r>
          </a:p>
          <a:p>
            <a:pPr lvl="1"/>
            <a:r>
              <a:rPr lang="en-US"/>
              <a:t>Không khả thi với bài toán thực tế</a:t>
            </a:r>
          </a:p>
          <a:p>
            <a:r>
              <a:rPr lang="en-US"/>
              <a:t>Phương thức khác? </a:t>
            </a:r>
          </a:p>
          <a:p>
            <a:endParaRPr lang="en-US" sz="2400"/>
          </a:p>
          <a:p>
            <a:pPr lvl="1">
              <a:buFontTx/>
              <a:buNone/>
            </a:pPr>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43CADC41-B467-4AE0-B6B4-F8BAE70DF168}" type="slidenum">
              <a:rPr lang="en-US"/>
              <a:pPr/>
              <a:t>14</a:t>
            </a:fld>
            <a:endParaRPr lang="en-US"/>
          </a:p>
        </p:txBody>
      </p:sp>
      <p:sp>
        <p:nvSpPr>
          <p:cNvPr id="30722" name="Rectangle 2"/>
          <p:cNvSpPr>
            <a:spLocks noGrp="1" noChangeArrowheads="1"/>
          </p:cNvSpPr>
          <p:nvPr>
            <p:ph type="title"/>
          </p:nvPr>
        </p:nvSpPr>
        <p:spPr/>
        <p:txBody>
          <a:bodyPr/>
          <a:lstStyle/>
          <a:p>
            <a:r>
              <a:rPr lang="en-US"/>
              <a:t>Một tốc độ, một trung tâm</a:t>
            </a:r>
          </a:p>
        </p:txBody>
      </p:sp>
      <p:sp>
        <p:nvSpPr>
          <p:cNvPr id="30723" name="Rectangle 3"/>
          <p:cNvSpPr>
            <a:spLocks noGrp="1" noChangeArrowheads="1"/>
          </p:cNvSpPr>
          <p:nvPr>
            <p:ph type="body" idx="1"/>
          </p:nvPr>
        </p:nvSpPr>
        <p:spPr/>
        <p:txBody>
          <a:bodyPr/>
          <a:lstStyle/>
          <a:p>
            <a:pPr>
              <a:lnSpc>
                <a:spcPct val="90000"/>
              </a:lnSpc>
            </a:pPr>
            <a:r>
              <a:rPr lang="en-US"/>
              <a:t>Ví dụ bài toán cho 19 nút được đấu nối vào hub  </a:t>
            </a:r>
          </a:p>
          <a:p>
            <a:pPr lvl="1">
              <a:lnSpc>
                <a:spcPct val="90000"/>
              </a:lnSpc>
            </a:pPr>
            <a:r>
              <a:rPr lang="en-US"/>
              <a:t>Lưu lượng đi đến hoặc từ một nút là 1200 bps/nút,</a:t>
            </a:r>
          </a:p>
          <a:p>
            <a:pPr lvl="1">
              <a:lnSpc>
                <a:spcPct val="90000"/>
              </a:lnSpc>
            </a:pPr>
            <a:r>
              <a:rPr lang="en-US"/>
              <a:t>4 sites có thể chia sẻ một đường dây </a:t>
            </a:r>
          </a:p>
          <a:p>
            <a:pPr lvl="1">
              <a:lnSpc>
                <a:spcPct val="90000"/>
              </a:lnSpc>
            </a:pPr>
            <a:r>
              <a:rPr lang="en-US"/>
              <a:t>Dung lượng của liên kết là 9600 bps</a:t>
            </a:r>
          </a:p>
          <a:p>
            <a:pPr lvl="1">
              <a:lnSpc>
                <a:spcPct val="90000"/>
              </a:lnSpc>
            </a:pPr>
            <a:r>
              <a:rPr lang="en-US"/>
              <a:t>Giới hạn mức độ sử dụng là 50%  liên kết, độ sử dụng 50%</a:t>
            </a:r>
          </a:p>
          <a:p>
            <a:pPr>
              <a:lnSpc>
                <a:spcPct val="90000"/>
              </a:lnSpc>
            </a:pPr>
            <a:r>
              <a:rPr lang="en-US"/>
              <a:t>Giải thuật nào sẽ được sử dụng?</a:t>
            </a:r>
          </a:p>
          <a:p>
            <a:pPr>
              <a:lnSpc>
                <a:spcPct val="90000"/>
              </a:lnSpc>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20F274A4-1250-41E5-94A5-59BAB344B7F5}" type="slidenum">
              <a:rPr lang="en-US"/>
              <a:pPr/>
              <a:t>15</a:t>
            </a:fld>
            <a:endParaRPr lang="en-US"/>
          </a:p>
        </p:txBody>
      </p:sp>
      <p:sp>
        <p:nvSpPr>
          <p:cNvPr id="31746" name="Rectangle 2"/>
          <p:cNvSpPr>
            <a:spLocks noGrp="1" noChangeArrowheads="1"/>
          </p:cNvSpPr>
          <p:nvPr>
            <p:ph type="title"/>
          </p:nvPr>
        </p:nvSpPr>
        <p:spPr/>
        <p:txBody>
          <a:bodyPr/>
          <a:lstStyle/>
          <a:p>
            <a:r>
              <a:rPr lang="en-US"/>
              <a:t>Một tốc độ, một trung tâm(2)</a:t>
            </a:r>
          </a:p>
        </p:txBody>
      </p:sp>
      <p:sp>
        <p:nvSpPr>
          <p:cNvPr id="31747" name="Rectangle 3"/>
          <p:cNvSpPr>
            <a:spLocks noGrp="1" noChangeArrowheads="1"/>
          </p:cNvSpPr>
          <p:nvPr>
            <p:ph type="body" idx="1"/>
          </p:nvPr>
        </p:nvSpPr>
        <p:spPr/>
        <p:txBody>
          <a:bodyPr/>
          <a:lstStyle/>
          <a:p>
            <a:r>
              <a:rPr lang="en-US"/>
              <a:t>Giá tiền thiết kế hình sao $26,358</a:t>
            </a:r>
          </a:p>
          <a:p>
            <a:pPr lvl="1"/>
            <a:r>
              <a:rPr lang="en-US"/>
              <a:t>Độ sử dụng đường 12.5%</a:t>
            </a:r>
          </a:p>
          <a:p>
            <a:r>
              <a:rPr lang="en-US"/>
              <a:t>MST giá $18,730</a:t>
            </a:r>
          </a:p>
          <a:p>
            <a:pPr lvl="1"/>
            <a:r>
              <a:rPr lang="en-US"/>
              <a:t>Dùng tới 4 liên kết </a:t>
            </a:r>
          </a:p>
          <a:p>
            <a:pPr lvl="1"/>
            <a:r>
              <a:rPr lang="en-US" sz="2800">
                <a:solidFill>
                  <a:srgbClr val="0033CC"/>
                </a:solidFill>
              </a:rPr>
              <a:t>Prim-Dijkstra cây giá $15,930</a:t>
            </a:r>
          </a:p>
          <a:p>
            <a:pPr lvl="1"/>
            <a:r>
              <a:rPr lang="en-US">
                <a:latin typeface="Symbol" pitchFamily="18" charset="2"/>
              </a:rPr>
              <a:t>a</a:t>
            </a:r>
            <a:r>
              <a:rPr lang="en-US"/>
              <a:t> = 0.3</a:t>
            </a:r>
          </a:p>
          <a:p>
            <a:pPr lvl="1"/>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FF144C4-EA49-4792-B306-3A603B5984C0}" type="slidenum">
              <a:rPr lang="en-US"/>
              <a:pPr/>
              <a:t>16</a:t>
            </a:fld>
            <a:endParaRPr lang="en-US"/>
          </a:p>
        </p:txBody>
      </p:sp>
      <p:sp>
        <p:nvSpPr>
          <p:cNvPr id="32770" name="Rectangle 2"/>
          <p:cNvSpPr>
            <a:spLocks noGrp="1" noChangeArrowheads="1"/>
          </p:cNvSpPr>
          <p:nvPr>
            <p:ph type="title"/>
          </p:nvPr>
        </p:nvSpPr>
        <p:spPr/>
        <p:txBody>
          <a:bodyPr/>
          <a:lstStyle/>
          <a:p>
            <a:r>
              <a:rPr lang="en-US"/>
              <a:t>Một tốc độ, một trung tâm(3)</a:t>
            </a:r>
          </a:p>
        </p:txBody>
      </p:sp>
      <p:sp>
        <p:nvSpPr>
          <p:cNvPr id="32771" name="Rectangle 3"/>
          <p:cNvSpPr>
            <a:spLocks noGrp="1" noChangeArrowheads="1"/>
          </p:cNvSpPr>
          <p:nvPr>
            <p:ph type="body" idx="1"/>
          </p:nvPr>
        </p:nvSpPr>
        <p:spPr/>
        <p:txBody>
          <a:bodyPr/>
          <a:lstStyle/>
          <a:p>
            <a:r>
              <a:rPr lang="en-US"/>
              <a:t>Với n nút , có n</a:t>
            </a:r>
            <a:r>
              <a:rPr lang="en-US" baseline="30000"/>
              <a:t>n-2</a:t>
            </a:r>
            <a:r>
              <a:rPr lang="en-US"/>
              <a:t> cây bao trùm khác nhau </a:t>
            </a:r>
          </a:p>
          <a:p>
            <a:pPr lvl="1"/>
            <a:r>
              <a:rPr lang="en-US"/>
              <a:t>20</a:t>
            </a:r>
            <a:r>
              <a:rPr lang="en-US" baseline="30000"/>
              <a:t>18</a:t>
            </a:r>
            <a:r>
              <a:rPr lang="en-US"/>
              <a:t> = 2.621 * 10</a:t>
            </a:r>
            <a:r>
              <a:rPr lang="en-US" baseline="30000"/>
              <a:t>23</a:t>
            </a:r>
          </a:p>
          <a:p>
            <a:pPr lvl="1"/>
            <a:r>
              <a:rPr lang="en-US"/>
              <a:t>Đây là một số khá lớn </a:t>
            </a:r>
          </a:p>
          <a:p>
            <a:pPr lvl="1"/>
            <a:r>
              <a:rPr lang="en-US"/>
              <a:t>Việc chia nhỏ không giúp được nhiều </a:t>
            </a:r>
          </a:p>
          <a:p>
            <a:pPr lvl="2"/>
            <a:r>
              <a:rPr lang="en-US"/>
              <a:t>Nhóm 4 có thể thực hiện nhiều cách  (2.546 * 10</a:t>
            </a:r>
            <a:r>
              <a:rPr lang="en-US" baseline="30000"/>
              <a:t>10</a:t>
            </a:r>
            <a:r>
              <a:rPr lang="en-US"/>
              <a:t> cách)</a:t>
            </a:r>
          </a:p>
          <a:p>
            <a:pPr lvl="2"/>
            <a:r>
              <a:rPr lang="en-US"/>
              <a:t>Chưa đề cập đến nhóm 3 v..v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9FCD6E0F-9C03-4C66-BA86-32AC03DD0B62}" type="slidenum">
              <a:rPr lang="en-US"/>
              <a:pPr/>
              <a:t>17</a:t>
            </a:fld>
            <a:endParaRPr lang="en-US"/>
          </a:p>
        </p:txBody>
      </p:sp>
      <p:sp>
        <p:nvSpPr>
          <p:cNvPr id="62466" name="Rectangle 2"/>
          <p:cNvSpPr>
            <a:spLocks noGrp="1" noChangeArrowheads="1"/>
          </p:cNvSpPr>
          <p:nvPr>
            <p:ph type="title"/>
          </p:nvPr>
        </p:nvSpPr>
        <p:spPr>
          <a:xfrm>
            <a:off x="381000" y="228600"/>
            <a:ext cx="8229600" cy="914400"/>
          </a:xfrm>
        </p:spPr>
        <p:txBody>
          <a:bodyPr/>
          <a:lstStyle/>
          <a:p>
            <a:r>
              <a:rPr lang="en-US" sz="2800"/>
              <a:t>Bài toán cây bao trùm tối thiểu có trọng số </a:t>
            </a:r>
            <a:br>
              <a:rPr lang="en-US" sz="2800"/>
            </a:br>
            <a:r>
              <a:rPr lang="en-US" sz="2800"/>
              <a:t>(CMST)</a:t>
            </a:r>
          </a:p>
        </p:txBody>
      </p:sp>
      <p:sp>
        <p:nvSpPr>
          <p:cNvPr id="62467" name="Rectangle 3"/>
          <p:cNvSpPr>
            <a:spLocks noGrp="1" noChangeArrowheads="1"/>
          </p:cNvSpPr>
          <p:nvPr>
            <p:ph type="body" idx="1"/>
          </p:nvPr>
        </p:nvSpPr>
        <p:spPr>
          <a:xfrm>
            <a:off x="228600" y="1295400"/>
            <a:ext cx="8458200" cy="1373188"/>
          </a:xfrm>
        </p:spPr>
        <p:txBody>
          <a:bodyPr/>
          <a:lstStyle/>
          <a:p>
            <a:pPr>
              <a:lnSpc>
                <a:spcPct val="90000"/>
              </a:lnSpc>
            </a:pPr>
            <a:r>
              <a:rPr lang="en-US" sz="1600"/>
              <a:t>Cho </a:t>
            </a:r>
          </a:p>
          <a:p>
            <a:pPr lvl="1">
              <a:lnSpc>
                <a:spcPct val="90000"/>
              </a:lnSpc>
            </a:pPr>
            <a:r>
              <a:rPr lang="en-US" sz="1400"/>
              <a:t>Nút trung tâm N</a:t>
            </a:r>
            <a:r>
              <a:rPr lang="en-US" sz="1400" baseline="-25000"/>
              <a:t>0</a:t>
            </a:r>
          </a:p>
          <a:p>
            <a:pPr lvl="1">
              <a:lnSpc>
                <a:spcPct val="90000"/>
              </a:lnSpc>
            </a:pPr>
            <a:r>
              <a:rPr lang="en-US" sz="1400"/>
              <a:t>Tập các nút khác (N</a:t>
            </a:r>
            <a:r>
              <a:rPr lang="en-US" sz="1400" baseline="-25000"/>
              <a:t>1</a:t>
            </a:r>
            <a:r>
              <a:rPr lang="en-US" sz="1400"/>
              <a:t>, N</a:t>
            </a:r>
            <a:r>
              <a:rPr lang="en-US" sz="1400" baseline="-25000"/>
              <a:t>2</a:t>
            </a:r>
            <a:r>
              <a:rPr lang="en-US" sz="1400"/>
              <a:t>, … N</a:t>
            </a:r>
            <a:r>
              <a:rPr lang="en-US" sz="1400" baseline="-25000"/>
              <a:t>n</a:t>
            </a:r>
            <a:r>
              <a:rPr lang="en-US" sz="1400"/>
              <a:t>)</a:t>
            </a:r>
          </a:p>
          <a:p>
            <a:pPr lvl="1">
              <a:lnSpc>
                <a:spcPct val="90000"/>
              </a:lnSpc>
            </a:pPr>
            <a:r>
              <a:rPr lang="en-US" sz="1400"/>
              <a:t>Tập các trọng số cho mỗi nút (w</a:t>
            </a:r>
            <a:r>
              <a:rPr lang="en-US" sz="1400" baseline="-25000"/>
              <a:t>1</a:t>
            </a:r>
            <a:r>
              <a:rPr lang="en-US" sz="1400"/>
              <a:t>, …, w</a:t>
            </a:r>
            <a:r>
              <a:rPr lang="en-US" sz="1400" baseline="-25000"/>
              <a:t>n</a:t>
            </a:r>
            <a:r>
              <a:rPr lang="en-US" sz="1400"/>
              <a:t>)</a:t>
            </a:r>
          </a:p>
          <a:p>
            <a:pPr lvl="1">
              <a:lnSpc>
                <a:spcPct val="90000"/>
              </a:lnSpc>
            </a:pPr>
            <a:r>
              <a:rPr lang="en-US" sz="1400"/>
              <a:t>Dung lượng của liên kết W</a:t>
            </a:r>
          </a:p>
          <a:p>
            <a:pPr lvl="1">
              <a:lnSpc>
                <a:spcPct val="90000"/>
              </a:lnSpc>
            </a:pPr>
            <a:r>
              <a:rPr lang="en-US" sz="1400"/>
              <a:t>Ma trận giá thành Cost(i,j)</a:t>
            </a:r>
          </a:p>
          <a:p>
            <a:pPr>
              <a:lnSpc>
                <a:spcPct val="90000"/>
              </a:lnSpc>
            </a:pPr>
            <a:r>
              <a:rPr lang="en-US" sz="1600"/>
              <a:t>Tìm </a:t>
            </a:r>
          </a:p>
          <a:p>
            <a:pPr lvl="1">
              <a:lnSpc>
                <a:spcPct val="90000"/>
              </a:lnSpc>
            </a:pPr>
            <a:r>
              <a:rPr lang="en-US" sz="1400"/>
              <a:t>Tập các cây  T1, …, Tk </a:t>
            </a:r>
          </a:p>
          <a:p>
            <a:pPr>
              <a:lnSpc>
                <a:spcPct val="90000"/>
              </a:lnSpc>
            </a:pPr>
            <a:r>
              <a:rPr lang="en-US" sz="1600"/>
              <a:t>Sao cho: </a:t>
            </a:r>
          </a:p>
          <a:p>
            <a:pPr lvl="1">
              <a:lnSpc>
                <a:spcPct val="90000"/>
              </a:lnSpc>
            </a:pPr>
            <a:r>
              <a:rPr lang="en-US" sz="1400"/>
              <a:t>Mỗi N</a:t>
            </a:r>
            <a:r>
              <a:rPr lang="en-US" sz="1400" baseline="-25000"/>
              <a:t>i</a:t>
            </a:r>
            <a:r>
              <a:rPr lang="en-US" sz="1400"/>
              <a:t> thuộc về một Tj và mỗi </a:t>
            </a:r>
            <a:r>
              <a:rPr lang="en-US" sz="1800"/>
              <a:t>Tj </a:t>
            </a:r>
            <a:r>
              <a:rPr lang="en-US" sz="1400"/>
              <a:t>đều có chứa </a:t>
            </a:r>
            <a:r>
              <a:rPr lang="en-US" sz="1800"/>
              <a:t>N</a:t>
            </a:r>
            <a:r>
              <a:rPr lang="en-US" sz="1800" baseline="-25000"/>
              <a:t>0</a:t>
            </a:r>
          </a:p>
          <a:p>
            <a:pPr lvl="1">
              <a:lnSpc>
                <a:spcPct val="90000"/>
              </a:lnSpc>
            </a:pPr>
            <a:r>
              <a:rPr lang="en-US" sz="1400"/>
              <a:t>Thoả  mãn mối quan hệ sau</a:t>
            </a:r>
          </a:p>
        </p:txBody>
      </p:sp>
      <p:graphicFrame>
        <p:nvGraphicFramePr>
          <p:cNvPr id="62468" name="Object 4"/>
          <p:cNvGraphicFramePr>
            <a:graphicFrameLocks noChangeAspect="1"/>
          </p:cNvGraphicFramePr>
          <p:nvPr/>
        </p:nvGraphicFramePr>
        <p:xfrm>
          <a:off x="2133600" y="4495800"/>
          <a:ext cx="1676400" cy="866775"/>
        </p:xfrm>
        <a:graphic>
          <a:graphicData uri="http://schemas.openxmlformats.org/presentationml/2006/ole">
            <mc:AlternateContent xmlns:mc="http://schemas.openxmlformats.org/markup-compatibility/2006">
              <mc:Choice xmlns:v="urn:schemas-microsoft-com:vml" Requires="v">
                <p:oleObj spid="_x0000_s2059" name="Equation" r:id="rId3" imgW="736560" imgH="380880" progId="Equation.3">
                  <p:embed/>
                </p:oleObj>
              </mc:Choice>
              <mc:Fallback>
                <p:oleObj name="Equation" r:id="rId3" imgW="736560" imgH="380880" progId="Equation.3">
                  <p:embed/>
                  <p:pic>
                    <p:nvPicPr>
                      <p:cNvPr id="624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495800"/>
                        <a:ext cx="16764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9" name="Object 5"/>
          <p:cNvGraphicFramePr>
            <a:graphicFrameLocks noChangeAspect="1"/>
          </p:cNvGraphicFramePr>
          <p:nvPr/>
        </p:nvGraphicFramePr>
        <p:xfrm>
          <a:off x="2133600" y="5562600"/>
          <a:ext cx="4648200" cy="842963"/>
        </p:xfrm>
        <a:graphic>
          <a:graphicData uri="http://schemas.openxmlformats.org/presentationml/2006/ole">
            <mc:AlternateContent xmlns:mc="http://schemas.openxmlformats.org/markup-compatibility/2006">
              <mc:Choice xmlns:v="urn:schemas-microsoft-com:vml" Requires="v">
                <p:oleObj spid="_x0000_s2060" name="Equation" r:id="rId5" imgW="1892160" imgH="342720" progId="Equation.3">
                  <p:embed/>
                </p:oleObj>
              </mc:Choice>
              <mc:Fallback>
                <p:oleObj name="Equation" r:id="rId5" imgW="1892160" imgH="342720" progId="Equation.3">
                  <p:embed/>
                  <p:pic>
                    <p:nvPicPr>
                      <p:cNvPr id="6246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5562600"/>
                        <a:ext cx="464820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CF09EDF-1B16-4EDF-9517-FA3CCFEEBA51}" type="slidenum">
              <a:rPr lang="en-US"/>
              <a:pPr/>
              <a:t>18</a:t>
            </a:fld>
            <a:endParaRPr lang="en-US"/>
          </a:p>
        </p:txBody>
      </p:sp>
      <p:sp>
        <p:nvSpPr>
          <p:cNvPr id="82946" name="Rectangle 2"/>
          <p:cNvSpPr>
            <a:spLocks noGrp="1" noChangeArrowheads="1"/>
          </p:cNvSpPr>
          <p:nvPr>
            <p:ph type="title"/>
          </p:nvPr>
        </p:nvSpPr>
        <p:spPr/>
        <p:txBody>
          <a:bodyPr/>
          <a:lstStyle/>
          <a:p>
            <a:r>
              <a:rPr lang="en-US"/>
              <a:t>Dạng bài toán CMST (1)</a:t>
            </a:r>
          </a:p>
        </p:txBody>
      </p:sp>
      <p:pic>
        <p:nvPicPr>
          <p:cNvPr id="8294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66800" y="1371600"/>
            <a:ext cx="7315200" cy="4022725"/>
          </a:xfrm>
        </p:spPr>
      </p:pic>
      <p:sp>
        <p:nvSpPr>
          <p:cNvPr id="82948" name="Rectangle 4"/>
          <p:cNvSpPr>
            <a:spLocks noChangeArrowheads="1"/>
          </p:cNvSpPr>
          <p:nvPr/>
        </p:nvSpPr>
        <p:spPr bwMode="auto">
          <a:xfrm>
            <a:off x="1752600" y="5334000"/>
            <a:ext cx="6324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b="1" i="1"/>
              <a:t>Ràng buộc </a:t>
            </a:r>
          </a:p>
          <a:p>
            <a:pPr algn="l"/>
            <a:r>
              <a:rPr lang="en-US" sz="2000" b="1" i="1"/>
              <a:t>w</a:t>
            </a:r>
            <a:r>
              <a:rPr lang="en-US" sz="2000" b="1"/>
              <a:t>1 = 100 </a:t>
            </a:r>
            <a:r>
              <a:rPr lang="en-US" sz="2000" b="1">
                <a:cs typeface="Arial" charset="0"/>
              </a:rPr>
              <a:t>≤</a:t>
            </a:r>
            <a:r>
              <a:rPr lang="en-US" sz="2000" b="1"/>
              <a:t> W = Dung lượng của (N0, N1)</a:t>
            </a:r>
          </a:p>
          <a:p>
            <a:pPr algn="l"/>
            <a:r>
              <a:rPr lang="en-US" sz="2000"/>
              <a:t> </a:t>
            </a:r>
            <a:r>
              <a:rPr lang="en-US" sz="2000" b="1" i="1"/>
              <a:t>w</a:t>
            </a:r>
            <a:r>
              <a:rPr lang="en-US" sz="2000" b="1"/>
              <a:t>2 + </a:t>
            </a:r>
            <a:r>
              <a:rPr lang="en-US" sz="2000" b="1" i="1"/>
              <a:t>w</a:t>
            </a:r>
            <a:r>
              <a:rPr lang="en-US" sz="2000" b="1"/>
              <a:t>3 + </a:t>
            </a:r>
            <a:r>
              <a:rPr lang="en-US" sz="2000" b="1" i="1"/>
              <a:t>w</a:t>
            </a:r>
            <a:r>
              <a:rPr lang="en-US" sz="2000" b="1"/>
              <a:t>4 = 65 &lt; W = Dung lượng của (N0, N3)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EA44532-3718-4069-9AC6-88ECB61AD96B}" type="slidenum">
              <a:rPr lang="en-US"/>
              <a:pPr/>
              <a:t>19</a:t>
            </a:fld>
            <a:endParaRPr lang="en-US"/>
          </a:p>
        </p:txBody>
      </p:sp>
      <p:sp>
        <p:nvSpPr>
          <p:cNvPr id="84994" name="Rectangle 2"/>
          <p:cNvSpPr>
            <a:spLocks noGrp="1" noChangeArrowheads="1"/>
          </p:cNvSpPr>
          <p:nvPr>
            <p:ph type="title"/>
          </p:nvPr>
        </p:nvSpPr>
        <p:spPr/>
        <p:txBody>
          <a:bodyPr/>
          <a:lstStyle/>
          <a:p>
            <a:r>
              <a:rPr lang="en-US"/>
              <a:t>Dạng bài toán CMST (2)</a:t>
            </a:r>
          </a:p>
        </p:txBody>
      </p:sp>
      <p:pic>
        <p:nvPicPr>
          <p:cNvPr id="849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81125"/>
            <a:ext cx="579120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9" name="Rectangle 7"/>
          <p:cNvSpPr>
            <a:spLocks noChangeArrowheads="1"/>
          </p:cNvSpPr>
          <p:nvPr/>
        </p:nvSpPr>
        <p:spPr bwMode="auto">
          <a:xfrm>
            <a:off x="2133600" y="5181600"/>
            <a:ext cx="6400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b="1"/>
              <a:t>Mục tiêu: </a:t>
            </a:r>
          </a:p>
          <a:p>
            <a:pPr algn="l"/>
            <a:r>
              <a:rPr lang="en-US" sz="2000" b="1"/>
              <a:t>Tối thiểu giá thành của các liên kết </a:t>
            </a:r>
          </a:p>
          <a:p>
            <a:pPr algn="l"/>
            <a:r>
              <a:rPr lang="en-US" sz="2000" b="1"/>
              <a:t>Giá = </a:t>
            </a:r>
            <a:r>
              <a:rPr lang="en-US" sz="2000" b="1" i="1"/>
              <a:t>C</a:t>
            </a:r>
            <a:r>
              <a:rPr lang="en-US" sz="2000" b="1"/>
              <a:t>(N0,N1) + </a:t>
            </a:r>
            <a:r>
              <a:rPr lang="en-US" sz="2000" b="1" i="1"/>
              <a:t>C</a:t>
            </a:r>
            <a:r>
              <a:rPr lang="en-US" sz="2000" b="1"/>
              <a:t>(N0,N3) + </a:t>
            </a:r>
            <a:r>
              <a:rPr lang="en-US" sz="2000" b="1" i="1"/>
              <a:t>C</a:t>
            </a:r>
            <a:r>
              <a:rPr lang="en-US" sz="2000" b="1"/>
              <a:t>(N2,N3) + </a:t>
            </a:r>
            <a:r>
              <a:rPr lang="en-US" sz="2000" b="1" i="1"/>
              <a:t>C</a:t>
            </a:r>
            <a:r>
              <a:rPr lang="en-US" sz="2000" b="1"/>
              <a:t>(N3,N4)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ED0ED429-D461-4FAD-948F-AE3CEDCDEFDC}" type="slidenum">
              <a:rPr lang="en-US"/>
              <a:pPr/>
              <a:t>2</a:t>
            </a:fld>
            <a:endParaRPr lang="en-US"/>
          </a:p>
        </p:txBody>
      </p:sp>
      <p:sp>
        <p:nvSpPr>
          <p:cNvPr id="3074"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5"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r"/>
            <a:r>
              <a:rPr lang="en-GB"/>
              <a:t>Thiết kế mạng WAN </a:t>
            </a:r>
          </a:p>
        </p:txBody>
      </p:sp>
      <p:sp>
        <p:nvSpPr>
          <p:cNvPr id="3077" name="Rectangle 5"/>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GB"/>
              <a:t>Mạng WAN được cấu trúc từ những  đường kết nối riêng. Do vậy cần phải thiết kể để</a:t>
            </a:r>
          </a:p>
          <a:p>
            <a:pPr lvl="1">
              <a:buSzPct val="75000"/>
            </a:pPr>
            <a:r>
              <a:rPr lang="en-GB"/>
              <a:t>Tối ưu chất lượng hoạt động  </a:t>
            </a:r>
          </a:p>
          <a:p>
            <a:pPr lvl="1">
              <a:buSzPct val="75000"/>
            </a:pPr>
            <a:r>
              <a:rPr lang="en-GB"/>
              <a:t>Tối thiểu giá thành </a:t>
            </a:r>
          </a:p>
          <a:p>
            <a:pPr lvl="1">
              <a:buSzPct val="75000"/>
            </a:pPr>
            <a:r>
              <a:rPr lang="en-GB"/>
              <a:t>Cung cấp đủ dịch vụ </a:t>
            </a:r>
          </a:p>
          <a:p>
            <a:pPr lvl="1">
              <a:buSzPct val="75000"/>
            </a:pPr>
            <a:r>
              <a:rPr lang="en-GB"/>
              <a:t>Cho phép dự phòng để vẫn hoạt động được khi có hỏng hóc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224528E-10C3-46B1-A047-E92110C2DBE9}" type="slidenum">
              <a:rPr lang="en-US"/>
              <a:pPr/>
              <a:t>20</a:t>
            </a:fld>
            <a:endParaRPr lang="en-US"/>
          </a:p>
        </p:txBody>
      </p:sp>
      <p:sp>
        <p:nvSpPr>
          <p:cNvPr id="80898" name="Rectangle 2"/>
          <p:cNvSpPr>
            <a:spLocks noGrp="1" noChangeArrowheads="1"/>
          </p:cNvSpPr>
          <p:nvPr>
            <p:ph type="title"/>
          </p:nvPr>
        </p:nvSpPr>
        <p:spPr/>
        <p:txBody>
          <a:bodyPr/>
          <a:lstStyle/>
          <a:p>
            <a:r>
              <a:rPr lang="en-US" sz="3200"/>
              <a:t>Thuật toán CMST (1)</a:t>
            </a:r>
          </a:p>
        </p:txBody>
      </p:sp>
      <p:sp>
        <p:nvSpPr>
          <p:cNvPr id="80899" name="Rectangle 3"/>
          <p:cNvSpPr>
            <a:spLocks noGrp="1" noChangeArrowheads="1"/>
          </p:cNvSpPr>
          <p:nvPr>
            <p:ph type="body" idx="1"/>
          </p:nvPr>
        </p:nvSpPr>
        <p:spPr/>
        <p:txBody>
          <a:bodyPr/>
          <a:lstStyle/>
          <a:p>
            <a:pPr marL="609600" indent="-609600">
              <a:spcBef>
                <a:spcPts val="200"/>
              </a:spcBef>
              <a:buFontTx/>
              <a:buAutoNum type="arabicPeriod"/>
            </a:pPr>
            <a:r>
              <a:rPr lang="en-US" sz="2400"/>
              <a:t>Sắp xếp các cạnh theo thứ tự giá tăng dần</a:t>
            </a:r>
          </a:p>
          <a:p>
            <a:pPr marL="609600" indent="-609600">
              <a:spcBef>
                <a:spcPts val="200"/>
              </a:spcBef>
              <a:buFont typeface="Monotype Sorts" pitchFamily="2" charset="2"/>
              <a:buAutoNum type="arabicPeriod"/>
            </a:pPr>
            <a:r>
              <a:rPr lang="en-US" sz="2400"/>
              <a:t> Lấy cạnh có giá nhỏ nhất khỏi danh sách sắp xếp </a:t>
            </a:r>
          </a:p>
          <a:p>
            <a:pPr marL="609600" indent="-609600">
              <a:spcBef>
                <a:spcPts val="200"/>
              </a:spcBef>
              <a:buFont typeface="Monotype Sorts" pitchFamily="2" charset="2"/>
              <a:buAutoNum type="arabicPeriod"/>
            </a:pPr>
            <a:r>
              <a:rPr lang="en-US" sz="2400"/>
              <a:t>Thêm cạnh vào cây kết quả nếu như </a:t>
            </a:r>
            <a:r>
              <a:rPr lang="en-US" sz="2400" i="1">
                <a:solidFill>
                  <a:srgbClr val="A50021"/>
                </a:solidFill>
              </a:rPr>
              <a:t>cạnh này không</a:t>
            </a:r>
            <a:r>
              <a:rPr lang="en-US" i="1">
                <a:solidFill>
                  <a:srgbClr val="A50021"/>
                </a:solidFill>
              </a:rPr>
              <a:t> </a:t>
            </a:r>
            <a:r>
              <a:rPr lang="en-US" sz="2400" i="1">
                <a:solidFill>
                  <a:srgbClr val="A50021"/>
                </a:solidFill>
              </a:rPr>
              <a:t>nối hai nút đã nối rồi</a:t>
            </a:r>
            <a:r>
              <a:rPr lang="en-US" sz="2400"/>
              <a:t> hoặc </a:t>
            </a:r>
            <a:r>
              <a:rPr lang="en-US" sz="2400" i="1">
                <a:solidFill>
                  <a:srgbClr val="FFFF00"/>
                </a:solidFill>
              </a:rPr>
              <a:t>thêm cạnh này vào không vượt quá giới hạn dung lượng</a:t>
            </a:r>
            <a:r>
              <a:rPr lang="en-US" sz="2400">
                <a:solidFill>
                  <a:srgbClr val="FFFF00"/>
                </a:solidFill>
              </a:rPr>
              <a:t>. </a:t>
            </a:r>
            <a:r>
              <a:rPr lang="en-US" sz="2400"/>
              <a:t>Quay trở lại bước 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8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laceholder 5"/>
          <p:cNvSpPr>
            <a:spLocks noGrp="1"/>
          </p:cNvSpPr>
          <p:nvPr>
            <p:ph type="sldNum" sz="quarter" idx="11"/>
          </p:nvPr>
        </p:nvSpPr>
        <p:spPr/>
        <p:txBody>
          <a:bodyPr/>
          <a:lstStyle/>
          <a:p>
            <a:fld id="{4BF9393C-A971-4663-83AF-9F50F6B22F4E}" type="slidenum">
              <a:rPr lang="en-US"/>
              <a:pPr/>
              <a:t>21</a:t>
            </a:fld>
            <a:endParaRPr lang="en-US"/>
          </a:p>
        </p:txBody>
      </p:sp>
      <p:sp>
        <p:nvSpPr>
          <p:cNvPr id="63490" name="Rectangle 2"/>
          <p:cNvSpPr>
            <a:spLocks noGrp="1" noChangeArrowheads="1"/>
          </p:cNvSpPr>
          <p:nvPr>
            <p:ph type="title"/>
          </p:nvPr>
        </p:nvSpPr>
        <p:spPr>
          <a:xfrm>
            <a:off x="304800" y="0"/>
            <a:ext cx="6399213" cy="914400"/>
          </a:xfrm>
        </p:spPr>
        <p:txBody>
          <a:bodyPr/>
          <a:lstStyle/>
          <a:p>
            <a:r>
              <a:rPr lang="en-US" sz="3200"/>
              <a:t>Thuật toán CMST (2)</a:t>
            </a:r>
          </a:p>
        </p:txBody>
      </p:sp>
      <p:sp>
        <p:nvSpPr>
          <p:cNvPr id="63491" name="Rectangle 3"/>
          <p:cNvSpPr>
            <a:spLocks noGrp="1" noChangeArrowheads="1"/>
          </p:cNvSpPr>
          <p:nvPr>
            <p:ph type="body" sz="half" idx="1"/>
          </p:nvPr>
        </p:nvSpPr>
        <p:spPr>
          <a:xfrm>
            <a:off x="304800" y="762000"/>
            <a:ext cx="4343400" cy="838200"/>
          </a:xfrm>
        </p:spPr>
        <p:txBody>
          <a:bodyPr/>
          <a:lstStyle/>
          <a:p>
            <a:pPr marL="533400" indent="-533400">
              <a:buFontTx/>
              <a:buNone/>
            </a:pPr>
            <a:r>
              <a:rPr lang="en-US" sz="2000"/>
              <a:t>Giả sử W=3, mỗi nút có wi=1, và cấu hình mạng sau :</a:t>
            </a:r>
          </a:p>
          <a:p>
            <a:pPr marL="533400" indent="-533400"/>
            <a:endParaRPr lang="en-US" sz="2000"/>
          </a:p>
        </p:txBody>
      </p:sp>
      <p:graphicFrame>
        <p:nvGraphicFramePr>
          <p:cNvPr id="63642" name="Group 154"/>
          <p:cNvGraphicFramePr>
            <a:graphicFrameLocks noGrp="1"/>
          </p:cNvGraphicFramePr>
          <p:nvPr>
            <p:ph sz="half" idx="2"/>
            <p:extLst>
              <p:ext uri="{D42A27DB-BD31-4B8C-83A1-F6EECF244321}">
                <p14:modId xmlns:p14="http://schemas.microsoft.com/office/powerpoint/2010/main" val="108937001"/>
              </p:ext>
            </p:extLst>
          </p:nvPr>
        </p:nvGraphicFramePr>
        <p:xfrm>
          <a:off x="6172200" y="304800"/>
          <a:ext cx="2971800" cy="4618736"/>
        </p:xfrm>
        <a:graphic>
          <a:graphicData uri="http://schemas.openxmlformats.org/drawingml/2006/table">
            <a:tbl>
              <a:tblPr/>
              <a:tblGrid>
                <a:gridCol w="75882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15811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Cạnh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Giá</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l-GR" sz="1800" b="0" i="0" u="none" strike="noStrike" cap="none" normalizeH="0" baseline="0">
                        <a:ln>
                          <a:noFill/>
                        </a:ln>
                        <a:solidFill>
                          <a:srgbClr val="0033CC"/>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pSp>
        <p:nvGrpSpPr>
          <p:cNvPr id="63562" name="Group 74"/>
          <p:cNvGrpSpPr>
            <a:grpSpLocks/>
          </p:cNvGrpSpPr>
          <p:nvPr/>
        </p:nvGrpSpPr>
        <p:grpSpPr bwMode="auto">
          <a:xfrm>
            <a:off x="0" y="2209800"/>
            <a:ext cx="6172200" cy="4343400"/>
            <a:chOff x="192" y="2400"/>
            <a:chExt cx="2832" cy="1728"/>
          </a:xfrm>
        </p:grpSpPr>
        <p:sp>
          <p:nvSpPr>
            <p:cNvPr id="63563" name="Text Box 75"/>
            <p:cNvSpPr txBox="1">
              <a:spLocks noChangeArrowheads="1"/>
            </p:cNvSpPr>
            <p:nvPr/>
          </p:nvSpPr>
          <p:spPr bwMode="auto">
            <a:xfrm>
              <a:off x="240" y="318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0</a:t>
              </a:r>
            </a:p>
          </p:txBody>
        </p:sp>
        <p:sp>
          <p:nvSpPr>
            <p:cNvPr id="63564" name="Text Box 76"/>
            <p:cNvSpPr txBox="1">
              <a:spLocks noChangeArrowheads="1"/>
            </p:cNvSpPr>
            <p:nvPr/>
          </p:nvSpPr>
          <p:spPr bwMode="auto">
            <a:xfrm>
              <a:off x="1392" y="3955"/>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a:t>
              </a:r>
            </a:p>
          </p:txBody>
        </p:sp>
        <p:sp>
          <p:nvSpPr>
            <p:cNvPr id="63565" name="Text Box 77"/>
            <p:cNvSpPr txBox="1">
              <a:spLocks noChangeArrowheads="1"/>
            </p:cNvSpPr>
            <p:nvPr/>
          </p:nvSpPr>
          <p:spPr bwMode="auto">
            <a:xfrm>
              <a:off x="1488" y="2419"/>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2</a:t>
              </a:r>
            </a:p>
          </p:txBody>
        </p:sp>
        <p:sp>
          <p:nvSpPr>
            <p:cNvPr id="63566" name="Text Box 78"/>
            <p:cNvSpPr txBox="1">
              <a:spLocks noChangeArrowheads="1"/>
            </p:cNvSpPr>
            <p:nvPr/>
          </p:nvSpPr>
          <p:spPr bwMode="auto">
            <a:xfrm>
              <a:off x="2928" y="3475"/>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3</a:t>
              </a:r>
            </a:p>
          </p:txBody>
        </p:sp>
        <p:sp>
          <p:nvSpPr>
            <p:cNvPr id="63567" name="Text Box 79"/>
            <p:cNvSpPr txBox="1">
              <a:spLocks noChangeArrowheads="1"/>
            </p:cNvSpPr>
            <p:nvPr/>
          </p:nvSpPr>
          <p:spPr bwMode="auto">
            <a:xfrm>
              <a:off x="2928" y="280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4</a:t>
              </a:r>
            </a:p>
          </p:txBody>
        </p:sp>
        <p:sp>
          <p:nvSpPr>
            <p:cNvPr id="63568" name="Text Box 80"/>
            <p:cNvSpPr txBox="1">
              <a:spLocks noChangeArrowheads="1"/>
            </p:cNvSpPr>
            <p:nvPr/>
          </p:nvSpPr>
          <p:spPr bwMode="auto">
            <a:xfrm>
              <a:off x="2064" y="3139"/>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69" name="Text Box 81"/>
            <p:cNvSpPr txBox="1">
              <a:spLocks noChangeArrowheads="1"/>
            </p:cNvSpPr>
            <p:nvPr/>
          </p:nvSpPr>
          <p:spPr bwMode="auto">
            <a:xfrm>
              <a:off x="2208" y="366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3</a:t>
              </a:r>
            </a:p>
          </p:txBody>
        </p:sp>
        <p:sp>
          <p:nvSpPr>
            <p:cNvPr id="63570" name="Text Box 82"/>
            <p:cNvSpPr txBox="1">
              <a:spLocks noChangeArrowheads="1"/>
            </p:cNvSpPr>
            <p:nvPr/>
          </p:nvSpPr>
          <p:spPr bwMode="auto">
            <a:xfrm>
              <a:off x="2016" y="261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71" name="Text Box 83"/>
            <p:cNvSpPr txBox="1">
              <a:spLocks noChangeArrowheads="1"/>
            </p:cNvSpPr>
            <p:nvPr/>
          </p:nvSpPr>
          <p:spPr bwMode="auto">
            <a:xfrm>
              <a:off x="2592" y="333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72" name="Text Box 84"/>
            <p:cNvSpPr txBox="1">
              <a:spLocks noChangeArrowheads="1"/>
            </p:cNvSpPr>
            <p:nvPr/>
          </p:nvSpPr>
          <p:spPr bwMode="auto">
            <a:xfrm>
              <a:off x="2544" y="294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7</a:t>
              </a:r>
            </a:p>
          </p:txBody>
        </p:sp>
        <p:sp>
          <p:nvSpPr>
            <p:cNvPr id="63573" name="Text Box 85"/>
            <p:cNvSpPr txBox="1">
              <a:spLocks noChangeArrowheads="1"/>
            </p:cNvSpPr>
            <p:nvPr/>
          </p:nvSpPr>
          <p:spPr bwMode="auto">
            <a:xfrm>
              <a:off x="1584" y="3523"/>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10</a:t>
              </a:r>
            </a:p>
          </p:txBody>
        </p:sp>
        <p:sp>
          <p:nvSpPr>
            <p:cNvPr id="63574" name="Text Box 86"/>
            <p:cNvSpPr txBox="1">
              <a:spLocks noChangeArrowheads="1"/>
            </p:cNvSpPr>
            <p:nvPr/>
          </p:nvSpPr>
          <p:spPr bwMode="auto">
            <a:xfrm>
              <a:off x="1680" y="2803"/>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12</a:t>
              </a:r>
            </a:p>
          </p:txBody>
        </p:sp>
        <p:sp>
          <p:nvSpPr>
            <p:cNvPr id="63575" name="Text Box 87"/>
            <p:cNvSpPr txBox="1">
              <a:spLocks noChangeArrowheads="1"/>
            </p:cNvSpPr>
            <p:nvPr/>
          </p:nvSpPr>
          <p:spPr bwMode="auto">
            <a:xfrm>
              <a:off x="960" y="270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76" name="Text Box 88"/>
            <p:cNvSpPr txBox="1">
              <a:spLocks noChangeArrowheads="1"/>
            </p:cNvSpPr>
            <p:nvPr/>
          </p:nvSpPr>
          <p:spPr bwMode="auto">
            <a:xfrm>
              <a:off x="912" y="357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77" name="Text Box 89"/>
            <p:cNvSpPr txBox="1">
              <a:spLocks noChangeArrowheads="1"/>
            </p:cNvSpPr>
            <p:nvPr/>
          </p:nvSpPr>
          <p:spPr bwMode="auto">
            <a:xfrm>
              <a:off x="1584" y="3139"/>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15</a:t>
              </a:r>
            </a:p>
          </p:txBody>
        </p:sp>
        <p:sp>
          <p:nvSpPr>
            <p:cNvPr id="63578" name="Text Box 90"/>
            <p:cNvSpPr txBox="1">
              <a:spLocks noChangeArrowheads="1"/>
            </p:cNvSpPr>
            <p:nvPr/>
          </p:nvSpPr>
          <p:spPr bwMode="auto">
            <a:xfrm>
              <a:off x="1200" y="2995"/>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12</a:t>
              </a:r>
            </a:p>
          </p:txBody>
        </p:sp>
        <p:sp>
          <p:nvSpPr>
            <p:cNvPr id="63579" name="Text Box 91"/>
            <p:cNvSpPr txBox="1">
              <a:spLocks noChangeArrowheads="1"/>
            </p:cNvSpPr>
            <p:nvPr/>
          </p:nvSpPr>
          <p:spPr bwMode="auto">
            <a:xfrm>
              <a:off x="1248" y="333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9</a:t>
              </a:r>
            </a:p>
          </p:txBody>
        </p:sp>
        <p:sp>
          <p:nvSpPr>
            <p:cNvPr id="63580" name="Text Box 92"/>
            <p:cNvSpPr txBox="1">
              <a:spLocks noChangeArrowheads="1"/>
            </p:cNvSpPr>
            <p:nvPr/>
          </p:nvSpPr>
          <p:spPr bwMode="auto">
            <a:xfrm>
              <a:off x="1776" y="2659"/>
              <a:ext cx="59"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8</a:t>
              </a:r>
            </a:p>
          </p:txBody>
        </p:sp>
        <p:sp>
          <p:nvSpPr>
            <p:cNvPr id="63581" name="Text Box 93"/>
            <p:cNvSpPr txBox="1">
              <a:spLocks noChangeArrowheads="1"/>
            </p:cNvSpPr>
            <p:nvPr/>
          </p:nvSpPr>
          <p:spPr bwMode="auto">
            <a:xfrm>
              <a:off x="1968" y="352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8</a:t>
              </a:r>
            </a:p>
          </p:txBody>
        </p:sp>
        <p:sp>
          <p:nvSpPr>
            <p:cNvPr id="63582" name="Text Box 94"/>
            <p:cNvSpPr txBox="1">
              <a:spLocks noChangeArrowheads="1"/>
            </p:cNvSpPr>
            <p:nvPr/>
          </p:nvSpPr>
          <p:spPr bwMode="auto">
            <a:xfrm>
              <a:off x="1440" y="280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4</a:t>
              </a:r>
            </a:p>
          </p:txBody>
        </p:sp>
        <p:sp>
          <p:nvSpPr>
            <p:cNvPr id="63583" name="Text Box 95"/>
            <p:cNvSpPr txBox="1">
              <a:spLocks noChangeArrowheads="1"/>
            </p:cNvSpPr>
            <p:nvPr/>
          </p:nvSpPr>
          <p:spPr bwMode="auto">
            <a:xfrm>
              <a:off x="2928" y="309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84" name="Oval 9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5" name="Oval 9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6" name="Oval 98"/>
            <p:cNvSpPr>
              <a:spLocks noChangeArrowheads="1"/>
            </p:cNvSpPr>
            <p:nvPr/>
          </p:nvSpPr>
          <p:spPr bwMode="auto">
            <a:xfrm>
              <a:off x="1344" y="3936"/>
              <a:ext cx="192" cy="192"/>
            </a:xfrm>
            <a:prstGeom prst="ellipse">
              <a:avLst/>
            </a:pr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7" name="Oval 9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8" name="Oval 10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9" name="Oval 10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3590" name="AutoShape 102"/>
            <p:cNvCxnSpPr>
              <a:cxnSpLocks noChangeShapeType="1"/>
              <a:stCxn id="63584" idx="6"/>
              <a:endCxn id="63585" idx="2"/>
            </p:cNvCxnSpPr>
            <p:nvPr/>
          </p:nvCxnSpPr>
          <p:spPr bwMode="auto">
            <a:xfrm flipV="1">
              <a:off x="384" y="2496"/>
              <a:ext cx="1008" cy="7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1" name="AutoShape 103"/>
            <p:cNvCxnSpPr>
              <a:cxnSpLocks noChangeShapeType="1"/>
              <a:stCxn id="63584" idx="6"/>
              <a:endCxn id="63586" idx="2"/>
            </p:cNvCxnSpPr>
            <p:nvPr/>
          </p:nvCxnSpPr>
          <p:spPr bwMode="auto">
            <a:xfrm>
              <a:off x="384" y="3264"/>
              <a:ext cx="960" cy="7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2" name="AutoShape 104"/>
            <p:cNvCxnSpPr>
              <a:cxnSpLocks noChangeShapeType="1"/>
              <a:stCxn id="63584" idx="6"/>
              <a:endCxn id="63587" idx="2"/>
            </p:cNvCxnSpPr>
            <p:nvPr/>
          </p:nvCxnSpPr>
          <p:spPr bwMode="auto">
            <a:xfrm flipV="1">
              <a:off x="384" y="3216"/>
              <a:ext cx="1632" cy="4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3" name="AutoShape 105"/>
            <p:cNvCxnSpPr>
              <a:cxnSpLocks noChangeShapeType="1"/>
              <a:stCxn id="63584" idx="6"/>
              <a:endCxn id="63588" idx="2"/>
            </p:cNvCxnSpPr>
            <p:nvPr/>
          </p:nvCxnSpPr>
          <p:spPr bwMode="auto">
            <a:xfrm flipV="1">
              <a:off x="384" y="2880"/>
              <a:ext cx="2448" cy="38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4" name="AutoShape 106"/>
            <p:cNvCxnSpPr>
              <a:cxnSpLocks noChangeShapeType="1"/>
              <a:stCxn id="63584" idx="6"/>
              <a:endCxn id="63589" idx="2"/>
            </p:cNvCxnSpPr>
            <p:nvPr/>
          </p:nvCxnSpPr>
          <p:spPr bwMode="auto">
            <a:xfrm>
              <a:off x="384" y="3264"/>
              <a:ext cx="2448" cy="28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5" name="AutoShape 107"/>
            <p:cNvCxnSpPr>
              <a:cxnSpLocks noChangeShapeType="1"/>
              <a:stCxn id="63586" idx="0"/>
              <a:endCxn id="63585" idx="4"/>
            </p:cNvCxnSpPr>
            <p:nvPr/>
          </p:nvCxnSpPr>
          <p:spPr bwMode="auto">
            <a:xfrm flipV="1">
              <a:off x="1440" y="2592"/>
              <a:ext cx="48" cy="134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6" name="AutoShape 108"/>
            <p:cNvCxnSpPr>
              <a:cxnSpLocks noChangeShapeType="1"/>
              <a:stCxn id="63585" idx="6"/>
              <a:endCxn id="63588" idx="2"/>
            </p:cNvCxnSpPr>
            <p:nvPr/>
          </p:nvCxnSpPr>
          <p:spPr bwMode="auto">
            <a:xfrm>
              <a:off x="1584" y="2496"/>
              <a:ext cx="1248" cy="38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7" name="AutoShape 109"/>
            <p:cNvCxnSpPr>
              <a:cxnSpLocks noChangeShapeType="1"/>
              <a:stCxn id="63586" idx="6"/>
              <a:endCxn id="63589" idx="2"/>
            </p:cNvCxnSpPr>
            <p:nvPr/>
          </p:nvCxnSpPr>
          <p:spPr bwMode="auto">
            <a:xfrm flipV="1">
              <a:off x="1536" y="3552"/>
              <a:ext cx="1296" cy="480"/>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8" name="AutoShape 110"/>
            <p:cNvCxnSpPr>
              <a:cxnSpLocks noChangeShapeType="1"/>
              <a:stCxn id="63589" idx="0"/>
              <a:endCxn id="63588" idx="4"/>
            </p:cNvCxnSpPr>
            <p:nvPr/>
          </p:nvCxnSpPr>
          <p:spPr bwMode="auto">
            <a:xfrm flipV="1">
              <a:off x="2928" y="2976"/>
              <a:ext cx="0" cy="480"/>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9" name="AutoShape 111"/>
            <p:cNvCxnSpPr>
              <a:cxnSpLocks noChangeShapeType="1"/>
              <a:stCxn id="63588" idx="3"/>
              <a:endCxn id="63587" idx="6"/>
            </p:cNvCxnSpPr>
            <p:nvPr/>
          </p:nvCxnSpPr>
          <p:spPr bwMode="auto">
            <a:xfrm flipH="1">
              <a:off x="2208" y="2948"/>
              <a:ext cx="652" cy="2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0" name="AutoShape 112"/>
            <p:cNvCxnSpPr>
              <a:cxnSpLocks noChangeShapeType="1"/>
              <a:stCxn id="63589" idx="1"/>
              <a:endCxn id="63587" idx="6"/>
            </p:cNvCxnSpPr>
            <p:nvPr/>
          </p:nvCxnSpPr>
          <p:spPr bwMode="auto">
            <a:xfrm flipH="1" flipV="1">
              <a:off x="2208" y="3216"/>
              <a:ext cx="652" cy="2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1" name="AutoShape 113"/>
            <p:cNvCxnSpPr>
              <a:cxnSpLocks noChangeShapeType="1"/>
              <a:stCxn id="63585" idx="4"/>
              <a:endCxn id="63587" idx="2"/>
            </p:cNvCxnSpPr>
            <p:nvPr/>
          </p:nvCxnSpPr>
          <p:spPr bwMode="auto">
            <a:xfrm>
              <a:off x="1488" y="2592"/>
              <a:ext cx="528" cy="62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2" name="AutoShape 114"/>
            <p:cNvCxnSpPr>
              <a:cxnSpLocks noChangeShapeType="1"/>
              <a:stCxn id="63586" idx="0"/>
              <a:endCxn id="63587" idx="2"/>
            </p:cNvCxnSpPr>
            <p:nvPr/>
          </p:nvCxnSpPr>
          <p:spPr bwMode="auto">
            <a:xfrm flipV="1">
              <a:off x="1440" y="3216"/>
              <a:ext cx="576" cy="720"/>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3" name="AutoShape 115"/>
            <p:cNvCxnSpPr>
              <a:cxnSpLocks noChangeShapeType="1"/>
              <a:stCxn id="63586" idx="7"/>
              <a:endCxn id="63588" idx="4"/>
            </p:cNvCxnSpPr>
            <p:nvPr/>
          </p:nvCxnSpPr>
          <p:spPr bwMode="auto">
            <a:xfrm flipV="1">
              <a:off x="1508" y="2976"/>
              <a:ext cx="1420" cy="98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4" name="AutoShape 116"/>
            <p:cNvCxnSpPr>
              <a:cxnSpLocks noChangeShapeType="1"/>
              <a:stCxn id="63585" idx="5"/>
              <a:endCxn id="63589" idx="0"/>
            </p:cNvCxnSpPr>
            <p:nvPr/>
          </p:nvCxnSpPr>
          <p:spPr bwMode="auto">
            <a:xfrm>
              <a:off x="1556" y="2564"/>
              <a:ext cx="1372" cy="892"/>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laceholder 5"/>
          <p:cNvSpPr>
            <a:spLocks noGrp="1"/>
          </p:cNvSpPr>
          <p:nvPr>
            <p:ph type="sldNum" sz="quarter" idx="11"/>
          </p:nvPr>
        </p:nvSpPr>
        <p:spPr/>
        <p:txBody>
          <a:bodyPr/>
          <a:lstStyle/>
          <a:p>
            <a:fld id="{4BF9393C-A971-4663-83AF-9F50F6B22F4E}" type="slidenum">
              <a:rPr lang="en-US"/>
              <a:pPr/>
              <a:t>22</a:t>
            </a:fld>
            <a:endParaRPr lang="en-US"/>
          </a:p>
        </p:txBody>
      </p:sp>
      <p:sp>
        <p:nvSpPr>
          <p:cNvPr id="63490" name="Rectangle 2"/>
          <p:cNvSpPr>
            <a:spLocks noGrp="1" noChangeArrowheads="1"/>
          </p:cNvSpPr>
          <p:nvPr>
            <p:ph type="title"/>
          </p:nvPr>
        </p:nvSpPr>
        <p:spPr>
          <a:xfrm>
            <a:off x="304800" y="0"/>
            <a:ext cx="6399213" cy="914400"/>
          </a:xfrm>
        </p:spPr>
        <p:txBody>
          <a:bodyPr/>
          <a:lstStyle/>
          <a:p>
            <a:r>
              <a:rPr lang="en-US" sz="3200"/>
              <a:t>Thuật toán CMST (3)</a:t>
            </a:r>
          </a:p>
        </p:txBody>
      </p:sp>
      <p:sp>
        <p:nvSpPr>
          <p:cNvPr id="63491" name="Rectangle 3"/>
          <p:cNvSpPr>
            <a:spLocks noGrp="1" noChangeArrowheads="1"/>
          </p:cNvSpPr>
          <p:nvPr>
            <p:ph type="body" sz="half" idx="1"/>
          </p:nvPr>
        </p:nvSpPr>
        <p:spPr>
          <a:xfrm>
            <a:off x="304800" y="762000"/>
            <a:ext cx="4343400" cy="838200"/>
          </a:xfrm>
        </p:spPr>
        <p:txBody>
          <a:bodyPr/>
          <a:lstStyle/>
          <a:p>
            <a:pPr marL="533400" indent="-533400">
              <a:buFontTx/>
              <a:buNone/>
            </a:pPr>
            <a:r>
              <a:rPr lang="en-US" sz="2000"/>
              <a:t>Giả sử W=3, mỗi nút có wi=1, và cấu hình mạng sau :</a:t>
            </a:r>
          </a:p>
          <a:p>
            <a:pPr marL="533400" indent="-533400"/>
            <a:endParaRPr lang="en-US" sz="2000"/>
          </a:p>
        </p:txBody>
      </p:sp>
      <p:graphicFrame>
        <p:nvGraphicFramePr>
          <p:cNvPr id="63642" name="Group 154"/>
          <p:cNvGraphicFramePr>
            <a:graphicFrameLocks noGrp="1"/>
          </p:cNvGraphicFramePr>
          <p:nvPr>
            <p:ph sz="half" idx="2"/>
            <p:extLst>
              <p:ext uri="{D42A27DB-BD31-4B8C-83A1-F6EECF244321}">
                <p14:modId xmlns:p14="http://schemas.microsoft.com/office/powerpoint/2010/main" val="4137128947"/>
              </p:ext>
            </p:extLst>
          </p:nvPr>
        </p:nvGraphicFramePr>
        <p:xfrm>
          <a:off x="6172200" y="304800"/>
          <a:ext cx="2971800" cy="5565140"/>
        </p:xfrm>
        <a:graphic>
          <a:graphicData uri="http://schemas.openxmlformats.org/drawingml/2006/table">
            <a:tbl>
              <a:tblPr/>
              <a:tblGrid>
                <a:gridCol w="75882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15811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Cạnh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Giá</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Quyết định</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endPar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pSp>
        <p:nvGrpSpPr>
          <p:cNvPr id="63562" name="Group 74"/>
          <p:cNvGrpSpPr>
            <a:grpSpLocks/>
          </p:cNvGrpSpPr>
          <p:nvPr/>
        </p:nvGrpSpPr>
        <p:grpSpPr bwMode="auto">
          <a:xfrm>
            <a:off x="0" y="2209800"/>
            <a:ext cx="6172200" cy="4343400"/>
            <a:chOff x="192" y="2400"/>
            <a:chExt cx="2832" cy="1728"/>
          </a:xfrm>
        </p:grpSpPr>
        <p:sp>
          <p:nvSpPr>
            <p:cNvPr id="63563" name="Text Box 75"/>
            <p:cNvSpPr txBox="1">
              <a:spLocks noChangeArrowheads="1"/>
            </p:cNvSpPr>
            <p:nvPr/>
          </p:nvSpPr>
          <p:spPr bwMode="auto">
            <a:xfrm>
              <a:off x="240" y="318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0</a:t>
              </a:r>
            </a:p>
          </p:txBody>
        </p:sp>
        <p:sp>
          <p:nvSpPr>
            <p:cNvPr id="63564" name="Text Box 76"/>
            <p:cNvSpPr txBox="1">
              <a:spLocks noChangeArrowheads="1"/>
            </p:cNvSpPr>
            <p:nvPr/>
          </p:nvSpPr>
          <p:spPr bwMode="auto">
            <a:xfrm>
              <a:off x="1392" y="3955"/>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a:t>
              </a:r>
            </a:p>
          </p:txBody>
        </p:sp>
        <p:sp>
          <p:nvSpPr>
            <p:cNvPr id="63565" name="Text Box 77"/>
            <p:cNvSpPr txBox="1">
              <a:spLocks noChangeArrowheads="1"/>
            </p:cNvSpPr>
            <p:nvPr/>
          </p:nvSpPr>
          <p:spPr bwMode="auto">
            <a:xfrm>
              <a:off x="1488" y="2419"/>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2</a:t>
              </a:r>
            </a:p>
          </p:txBody>
        </p:sp>
        <p:sp>
          <p:nvSpPr>
            <p:cNvPr id="63566" name="Text Box 78"/>
            <p:cNvSpPr txBox="1">
              <a:spLocks noChangeArrowheads="1"/>
            </p:cNvSpPr>
            <p:nvPr/>
          </p:nvSpPr>
          <p:spPr bwMode="auto">
            <a:xfrm>
              <a:off x="2928" y="3475"/>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3</a:t>
              </a:r>
            </a:p>
          </p:txBody>
        </p:sp>
        <p:sp>
          <p:nvSpPr>
            <p:cNvPr id="63567" name="Text Box 79"/>
            <p:cNvSpPr txBox="1">
              <a:spLocks noChangeArrowheads="1"/>
            </p:cNvSpPr>
            <p:nvPr/>
          </p:nvSpPr>
          <p:spPr bwMode="auto">
            <a:xfrm>
              <a:off x="2928" y="280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4</a:t>
              </a:r>
            </a:p>
          </p:txBody>
        </p:sp>
        <p:sp>
          <p:nvSpPr>
            <p:cNvPr id="63568" name="Text Box 80"/>
            <p:cNvSpPr txBox="1">
              <a:spLocks noChangeArrowheads="1"/>
            </p:cNvSpPr>
            <p:nvPr/>
          </p:nvSpPr>
          <p:spPr bwMode="auto">
            <a:xfrm>
              <a:off x="2064" y="3139"/>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69" name="Text Box 81"/>
            <p:cNvSpPr txBox="1">
              <a:spLocks noChangeArrowheads="1"/>
            </p:cNvSpPr>
            <p:nvPr/>
          </p:nvSpPr>
          <p:spPr bwMode="auto">
            <a:xfrm>
              <a:off x="2208" y="366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3</a:t>
              </a:r>
            </a:p>
          </p:txBody>
        </p:sp>
        <p:sp>
          <p:nvSpPr>
            <p:cNvPr id="63570" name="Text Box 82"/>
            <p:cNvSpPr txBox="1">
              <a:spLocks noChangeArrowheads="1"/>
            </p:cNvSpPr>
            <p:nvPr/>
          </p:nvSpPr>
          <p:spPr bwMode="auto">
            <a:xfrm>
              <a:off x="2016" y="261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71" name="Text Box 83"/>
            <p:cNvSpPr txBox="1">
              <a:spLocks noChangeArrowheads="1"/>
            </p:cNvSpPr>
            <p:nvPr/>
          </p:nvSpPr>
          <p:spPr bwMode="auto">
            <a:xfrm>
              <a:off x="2592" y="333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72" name="Text Box 84"/>
            <p:cNvSpPr txBox="1">
              <a:spLocks noChangeArrowheads="1"/>
            </p:cNvSpPr>
            <p:nvPr/>
          </p:nvSpPr>
          <p:spPr bwMode="auto">
            <a:xfrm>
              <a:off x="2544" y="294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7</a:t>
              </a:r>
            </a:p>
          </p:txBody>
        </p:sp>
        <p:sp>
          <p:nvSpPr>
            <p:cNvPr id="63573" name="Text Box 85"/>
            <p:cNvSpPr txBox="1">
              <a:spLocks noChangeArrowheads="1"/>
            </p:cNvSpPr>
            <p:nvPr/>
          </p:nvSpPr>
          <p:spPr bwMode="auto">
            <a:xfrm>
              <a:off x="1584" y="3523"/>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10</a:t>
              </a:r>
            </a:p>
          </p:txBody>
        </p:sp>
        <p:sp>
          <p:nvSpPr>
            <p:cNvPr id="63574" name="Text Box 86"/>
            <p:cNvSpPr txBox="1">
              <a:spLocks noChangeArrowheads="1"/>
            </p:cNvSpPr>
            <p:nvPr/>
          </p:nvSpPr>
          <p:spPr bwMode="auto">
            <a:xfrm>
              <a:off x="1680" y="2803"/>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12</a:t>
              </a:r>
            </a:p>
          </p:txBody>
        </p:sp>
        <p:sp>
          <p:nvSpPr>
            <p:cNvPr id="63575" name="Text Box 87"/>
            <p:cNvSpPr txBox="1">
              <a:spLocks noChangeArrowheads="1"/>
            </p:cNvSpPr>
            <p:nvPr/>
          </p:nvSpPr>
          <p:spPr bwMode="auto">
            <a:xfrm>
              <a:off x="960" y="270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76" name="Text Box 88"/>
            <p:cNvSpPr txBox="1">
              <a:spLocks noChangeArrowheads="1"/>
            </p:cNvSpPr>
            <p:nvPr/>
          </p:nvSpPr>
          <p:spPr bwMode="auto">
            <a:xfrm>
              <a:off x="912" y="357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77" name="Text Box 89"/>
            <p:cNvSpPr txBox="1">
              <a:spLocks noChangeArrowheads="1"/>
            </p:cNvSpPr>
            <p:nvPr/>
          </p:nvSpPr>
          <p:spPr bwMode="auto">
            <a:xfrm>
              <a:off x="1584" y="3139"/>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15</a:t>
              </a:r>
            </a:p>
          </p:txBody>
        </p:sp>
        <p:sp>
          <p:nvSpPr>
            <p:cNvPr id="63578" name="Text Box 90"/>
            <p:cNvSpPr txBox="1">
              <a:spLocks noChangeArrowheads="1"/>
            </p:cNvSpPr>
            <p:nvPr/>
          </p:nvSpPr>
          <p:spPr bwMode="auto">
            <a:xfrm>
              <a:off x="1200" y="2995"/>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12</a:t>
              </a:r>
            </a:p>
          </p:txBody>
        </p:sp>
        <p:sp>
          <p:nvSpPr>
            <p:cNvPr id="63579" name="Text Box 91"/>
            <p:cNvSpPr txBox="1">
              <a:spLocks noChangeArrowheads="1"/>
            </p:cNvSpPr>
            <p:nvPr/>
          </p:nvSpPr>
          <p:spPr bwMode="auto">
            <a:xfrm>
              <a:off x="1248" y="333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9</a:t>
              </a:r>
            </a:p>
          </p:txBody>
        </p:sp>
        <p:sp>
          <p:nvSpPr>
            <p:cNvPr id="63580" name="Text Box 92"/>
            <p:cNvSpPr txBox="1">
              <a:spLocks noChangeArrowheads="1"/>
            </p:cNvSpPr>
            <p:nvPr/>
          </p:nvSpPr>
          <p:spPr bwMode="auto">
            <a:xfrm>
              <a:off x="1776" y="2659"/>
              <a:ext cx="59"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8</a:t>
              </a:r>
            </a:p>
          </p:txBody>
        </p:sp>
        <p:sp>
          <p:nvSpPr>
            <p:cNvPr id="63581" name="Text Box 93"/>
            <p:cNvSpPr txBox="1">
              <a:spLocks noChangeArrowheads="1"/>
            </p:cNvSpPr>
            <p:nvPr/>
          </p:nvSpPr>
          <p:spPr bwMode="auto">
            <a:xfrm>
              <a:off x="1968" y="352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8</a:t>
              </a:r>
            </a:p>
          </p:txBody>
        </p:sp>
        <p:sp>
          <p:nvSpPr>
            <p:cNvPr id="63582" name="Text Box 94"/>
            <p:cNvSpPr txBox="1">
              <a:spLocks noChangeArrowheads="1"/>
            </p:cNvSpPr>
            <p:nvPr/>
          </p:nvSpPr>
          <p:spPr bwMode="auto">
            <a:xfrm>
              <a:off x="1440" y="280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4</a:t>
              </a:r>
            </a:p>
          </p:txBody>
        </p:sp>
        <p:sp>
          <p:nvSpPr>
            <p:cNvPr id="63583" name="Text Box 95"/>
            <p:cNvSpPr txBox="1">
              <a:spLocks noChangeArrowheads="1"/>
            </p:cNvSpPr>
            <p:nvPr/>
          </p:nvSpPr>
          <p:spPr bwMode="auto">
            <a:xfrm>
              <a:off x="2928" y="309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84" name="Oval 9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5" name="Oval 9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6" name="Oval 98"/>
            <p:cNvSpPr>
              <a:spLocks noChangeArrowheads="1"/>
            </p:cNvSpPr>
            <p:nvPr/>
          </p:nvSpPr>
          <p:spPr bwMode="auto">
            <a:xfrm>
              <a:off x="1344" y="3936"/>
              <a:ext cx="192" cy="192"/>
            </a:xfrm>
            <a:prstGeom prst="ellipse">
              <a:avLst/>
            </a:pr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7" name="Oval 9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8" name="Oval 10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9" name="Oval 10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3590" name="AutoShape 102"/>
            <p:cNvCxnSpPr>
              <a:cxnSpLocks noChangeShapeType="1"/>
              <a:stCxn id="63584" idx="6"/>
              <a:endCxn id="63585" idx="2"/>
            </p:cNvCxnSpPr>
            <p:nvPr/>
          </p:nvCxnSpPr>
          <p:spPr bwMode="auto">
            <a:xfrm flipV="1">
              <a:off x="384" y="2496"/>
              <a:ext cx="1008" cy="7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1" name="AutoShape 103"/>
            <p:cNvCxnSpPr>
              <a:cxnSpLocks noChangeShapeType="1"/>
              <a:stCxn id="63584" idx="6"/>
              <a:endCxn id="63586" idx="2"/>
            </p:cNvCxnSpPr>
            <p:nvPr/>
          </p:nvCxnSpPr>
          <p:spPr bwMode="auto">
            <a:xfrm>
              <a:off x="384" y="3264"/>
              <a:ext cx="960" cy="7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2" name="AutoShape 104"/>
            <p:cNvCxnSpPr>
              <a:cxnSpLocks noChangeShapeType="1"/>
              <a:stCxn id="63584" idx="6"/>
              <a:endCxn id="63587" idx="2"/>
            </p:cNvCxnSpPr>
            <p:nvPr/>
          </p:nvCxnSpPr>
          <p:spPr bwMode="auto">
            <a:xfrm flipV="1">
              <a:off x="384" y="3216"/>
              <a:ext cx="1632" cy="4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3" name="AutoShape 105"/>
            <p:cNvCxnSpPr>
              <a:cxnSpLocks noChangeShapeType="1"/>
              <a:stCxn id="63584" idx="6"/>
              <a:endCxn id="63588" idx="2"/>
            </p:cNvCxnSpPr>
            <p:nvPr/>
          </p:nvCxnSpPr>
          <p:spPr bwMode="auto">
            <a:xfrm flipV="1">
              <a:off x="384" y="2880"/>
              <a:ext cx="2448" cy="38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4" name="AutoShape 106"/>
            <p:cNvCxnSpPr>
              <a:cxnSpLocks noChangeShapeType="1"/>
              <a:stCxn id="63584" idx="6"/>
              <a:endCxn id="63589" idx="2"/>
            </p:cNvCxnSpPr>
            <p:nvPr/>
          </p:nvCxnSpPr>
          <p:spPr bwMode="auto">
            <a:xfrm>
              <a:off x="384" y="3264"/>
              <a:ext cx="2448" cy="28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5" name="AutoShape 107"/>
            <p:cNvCxnSpPr>
              <a:cxnSpLocks noChangeShapeType="1"/>
              <a:stCxn id="63586" idx="0"/>
              <a:endCxn id="63585" idx="4"/>
            </p:cNvCxnSpPr>
            <p:nvPr/>
          </p:nvCxnSpPr>
          <p:spPr bwMode="auto">
            <a:xfrm flipV="1">
              <a:off x="1440" y="2592"/>
              <a:ext cx="48" cy="134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6" name="AutoShape 108"/>
            <p:cNvCxnSpPr>
              <a:cxnSpLocks noChangeShapeType="1"/>
              <a:stCxn id="63585" idx="6"/>
              <a:endCxn id="63588" idx="2"/>
            </p:cNvCxnSpPr>
            <p:nvPr/>
          </p:nvCxnSpPr>
          <p:spPr bwMode="auto">
            <a:xfrm>
              <a:off x="1584" y="2496"/>
              <a:ext cx="1248" cy="38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7" name="AutoShape 109"/>
            <p:cNvCxnSpPr>
              <a:cxnSpLocks noChangeShapeType="1"/>
              <a:stCxn id="63586" idx="6"/>
              <a:endCxn id="63589" idx="2"/>
            </p:cNvCxnSpPr>
            <p:nvPr/>
          </p:nvCxnSpPr>
          <p:spPr bwMode="auto">
            <a:xfrm flipV="1">
              <a:off x="1536" y="3552"/>
              <a:ext cx="1296" cy="480"/>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8" name="AutoShape 110"/>
            <p:cNvCxnSpPr>
              <a:cxnSpLocks noChangeShapeType="1"/>
              <a:stCxn id="63589" idx="0"/>
              <a:endCxn id="63588" idx="4"/>
            </p:cNvCxnSpPr>
            <p:nvPr/>
          </p:nvCxnSpPr>
          <p:spPr bwMode="auto">
            <a:xfrm flipV="1">
              <a:off x="2928" y="2976"/>
              <a:ext cx="0" cy="480"/>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9" name="AutoShape 111"/>
            <p:cNvCxnSpPr>
              <a:cxnSpLocks noChangeShapeType="1"/>
              <a:stCxn id="63588" idx="3"/>
              <a:endCxn id="63587" idx="6"/>
            </p:cNvCxnSpPr>
            <p:nvPr/>
          </p:nvCxnSpPr>
          <p:spPr bwMode="auto">
            <a:xfrm flipH="1">
              <a:off x="2208" y="2948"/>
              <a:ext cx="652" cy="2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0" name="AutoShape 112"/>
            <p:cNvCxnSpPr>
              <a:cxnSpLocks noChangeShapeType="1"/>
              <a:stCxn id="63589" idx="1"/>
              <a:endCxn id="63587" idx="6"/>
            </p:cNvCxnSpPr>
            <p:nvPr/>
          </p:nvCxnSpPr>
          <p:spPr bwMode="auto">
            <a:xfrm flipH="1" flipV="1">
              <a:off x="2208" y="3216"/>
              <a:ext cx="652" cy="2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1" name="AutoShape 113"/>
            <p:cNvCxnSpPr>
              <a:cxnSpLocks noChangeShapeType="1"/>
              <a:stCxn id="63585" idx="4"/>
              <a:endCxn id="63587" idx="2"/>
            </p:cNvCxnSpPr>
            <p:nvPr/>
          </p:nvCxnSpPr>
          <p:spPr bwMode="auto">
            <a:xfrm>
              <a:off x="1488" y="2592"/>
              <a:ext cx="528" cy="62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2" name="AutoShape 114"/>
            <p:cNvCxnSpPr>
              <a:cxnSpLocks noChangeShapeType="1"/>
              <a:stCxn id="63586" idx="0"/>
              <a:endCxn id="63587" idx="2"/>
            </p:cNvCxnSpPr>
            <p:nvPr/>
          </p:nvCxnSpPr>
          <p:spPr bwMode="auto">
            <a:xfrm flipV="1">
              <a:off x="1440" y="3216"/>
              <a:ext cx="576" cy="720"/>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3" name="AutoShape 115"/>
            <p:cNvCxnSpPr>
              <a:cxnSpLocks noChangeShapeType="1"/>
              <a:stCxn id="63586" idx="7"/>
              <a:endCxn id="63588" idx="4"/>
            </p:cNvCxnSpPr>
            <p:nvPr/>
          </p:nvCxnSpPr>
          <p:spPr bwMode="auto">
            <a:xfrm flipV="1">
              <a:off x="1508" y="2976"/>
              <a:ext cx="1420" cy="98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4" name="AutoShape 116"/>
            <p:cNvCxnSpPr>
              <a:cxnSpLocks noChangeShapeType="1"/>
              <a:stCxn id="63585" idx="5"/>
              <a:endCxn id="63589" idx="0"/>
            </p:cNvCxnSpPr>
            <p:nvPr/>
          </p:nvCxnSpPr>
          <p:spPr bwMode="auto">
            <a:xfrm>
              <a:off x="1556" y="2564"/>
              <a:ext cx="1372" cy="892"/>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224048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laceholder 5"/>
          <p:cNvSpPr>
            <a:spLocks noGrp="1"/>
          </p:cNvSpPr>
          <p:nvPr>
            <p:ph type="sldNum" sz="quarter" idx="11"/>
          </p:nvPr>
        </p:nvSpPr>
        <p:spPr/>
        <p:txBody>
          <a:bodyPr/>
          <a:lstStyle/>
          <a:p>
            <a:fld id="{4BF9393C-A971-4663-83AF-9F50F6B22F4E}" type="slidenum">
              <a:rPr lang="en-US"/>
              <a:pPr/>
              <a:t>23</a:t>
            </a:fld>
            <a:endParaRPr lang="en-US"/>
          </a:p>
        </p:txBody>
      </p:sp>
      <p:sp>
        <p:nvSpPr>
          <p:cNvPr id="63490" name="Rectangle 2"/>
          <p:cNvSpPr>
            <a:spLocks noGrp="1" noChangeArrowheads="1"/>
          </p:cNvSpPr>
          <p:nvPr>
            <p:ph type="title"/>
          </p:nvPr>
        </p:nvSpPr>
        <p:spPr>
          <a:xfrm>
            <a:off x="304800" y="0"/>
            <a:ext cx="6399213" cy="914400"/>
          </a:xfrm>
        </p:spPr>
        <p:txBody>
          <a:bodyPr/>
          <a:lstStyle/>
          <a:p>
            <a:r>
              <a:rPr lang="en-US" sz="3200"/>
              <a:t>Thuật toán CMST (3)</a:t>
            </a:r>
          </a:p>
        </p:txBody>
      </p:sp>
      <p:sp>
        <p:nvSpPr>
          <p:cNvPr id="63491" name="Rectangle 3"/>
          <p:cNvSpPr>
            <a:spLocks noGrp="1" noChangeArrowheads="1"/>
          </p:cNvSpPr>
          <p:nvPr>
            <p:ph type="body" sz="half" idx="1"/>
          </p:nvPr>
        </p:nvSpPr>
        <p:spPr>
          <a:xfrm>
            <a:off x="304800" y="762000"/>
            <a:ext cx="4343400" cy="838200"/>
          </a:xfrm>
        </p:spPr>
        <p:txBody>
          <a:bodyPr/>
          <a:lstStyle/>
          <a:p>
            <a:pPr marL="533400" indent="-533400">
              <a:buFontTx/>
              <a:buNone/>
            </a:pPr>
            <a:r>
              <a:rPr lang="en-US" sz="2000"/>
              <a:t>Giả sử W=3, mỗi nút có wi=1, và cấu hình mạng sau :</a:t>
            </a:r>
          </a:p>
          <a:p>
            <a:pPr marL="533400" indent="-533400"/>
            <a:endParaRPr lang="en-US" sz="2000"/>
          </a:p>
        </p:txBody>
      </p:sp>
      <p:graphicFrame>
        <p:nvGraphicFramePr>
          <p:cNvPr id="63642" name="Group 154"/>
          <p:cNvGraphicFramePr>
            <a:graphicFrameLocks noGrp="1"/>
          </p:cNvGraphicFramePr>
          <p:nvPr>
            <p:ph sz="half" idx="2"/>
            <p:extLst>
              <p:ext uri="{D42A27DB-BD31-4B8C-83A1-F6EECF244321}">
                <p14:modId xmlns:p14="http://schemas.microsoft.com/office/powerpoint/2010/main" val="3953372231"/>
              </p:ext>
            </p:extLst>
          </p:nvPr>
        </p:nvGraphicFramePr>
        <p:xfrm>
          <a:off x="6172200" y="304800"/>
          <a:ext cx="2971800" cy="5565140"/>
        </p:xfrm>
        <a:graphic>
          <a:graphicData uri="http://schemas.openxmlformats.org/drawingml/2006/table">
            <a:tbl>
              <a:tblPr/>
              <a:tblGrid>
                <a:gridCol w="75882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15811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Cạnh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Giá</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Quyết định</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endPar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3</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(0,5)</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pSp>
        <p:nvGrpSpPr>
          <p:cNvPr id="63562" name="Group 74"/>
          <p:cNvGrpSpPr>
            <a:grpSpLocks/>
          </p:cNvGrpSpPr>
          <p:nvPr/>
        </p:nvGrpSpPr>
        <p:grpSpPr bwMode="auto">
          <a:xfrm>
            <a:off x="0" y="2209800"/>
            <a:ext cx="6172200" cy="4343400"/>
            <a:chOff x="192" y="2400"/>
            <a:chExt cx="2832" cy="1728"/>
          </a:xfrm>
        </p:grpSpPr>
        <p:sp>
          <p:nvSpPr>
            <p:cNvPr id="63563" name="Text Box 75"/>
            <p:cNvSpPr txBox="1">
              <a:spLocks noChangeArrowheads="1"/>
            </p:cNvSpPr>
            <p:nvPr/>
          </p:nvSpPr>
          <p:spPr bwMode="auto">
            <a:xfrm>
              <a:off x="240" y="318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0</a:t>
              </a:r>
            </a:p>
          </p:txBody>
        </p:sp>
        <p:sp>
          <p:nvSpPr>
            <p:cNvPr id="63564" name="Text Box 76"/>
            <p:cNvSpPr txBox="1">
              <a:spLocks noChangeArrowheads="1"/>
            </p:cNvSpPr>
            <p:nvPr/>
          </p:nvSpPr>
          <p:spPr bwMode="auto">
            <a:xfrm>
              <a:off x="1392" y="3955"/>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a:t>
              </a:r>
            </a:p>
          </p:txBody>
        </p:sp>
        <p:sp>
          <p:nvSpPr>
            <p:cNvPr id="63565" name="Text Box 77"/>
            <p:cNvSpPr txBox="1">
              <a:spLocks noChangeArrowheads="1"/>
            </p:cNvSpPr>
            <p:nvPr/>
          </p:nvSpPr>
          <p:spPr bwMode="auto">
            <a:xfrm>
              <a:off x="1488" y="2419"/>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2</a:t>
              </a:r>
            </a:p>
          </p:txBody>
        </p:sp>
        <p:sp>
          <p:nvSpPr>
            <p:cNvPr id="63566" name="Text Box 78"/>
            <p:cNvSpPr txBox="1">
              <a:spLocks noChangeArrowheads="1"/>
            </p:cNvSpPr>
            <p:nvPr/>
          </p:nvSpPr>
          <p:spPr bwMode="auto">
            <a:xfrm>
              <a:off x="2928" y="3475"/>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3</a:t>
              </a:r>
            </a:p>
          </p:txBody>
        </p:sp>
        <p:sp>
          <p:nvSpPr>
            <p:cNvPr id="63567" name="Text Box 79"/>
            <p:cNvSpPr txBox="1">
              <a:spLocks noChangeArrowheads="1"/>
            </p:cNvSpPr>
            <p:nvPr/>
          </p:nvSpPr>
          <p:spPr bwMode="auto">
            <a:xfrm>
              <a:off x="2928" y="280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4</a:t>
              </a:r>
            </a:p>
          </p:txBody>
        </p:sp>
        <p:sp>
          <p:nvSpPr>
            <p:cNvPr id="63568" name="Text Box 80"/>
            <p:cNvSpPr txBox="1">
              <a:spLocks noChangeArrowheads="1"/>
            </p:cNvSpPr>
            <p:nvPr/>
          </p:nvSpPr>
          <p:spPr bwMode="auto">
            <a:xfrm>
              <a:off x="2064" y="3139"/>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69" name="Text Box 81"/>
            <p:cNvSpPr txBox="1">
              <a:spLocks noChangeArrowheads="1"/>
            </p:cNvSpPr>
            <p:nvPr/>
          </p:nvSpPr>
          <p:spPr bwMode="auto">
            <a:xfrm>
              <a:off x="2208" y="366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3</a:t>
              </a:r>
            </a:p>
          </p:txBody>
        </p:sp>
        <p:sp>
          <p:nvSpPr>
            <p:cNvPr id="63570" name="Text Box 82"/>
            <p:cNvSpPr txBox="1">
              <a:spLocks noChangeArrowheads="1"/>
            </p:cNvSpPr>
            <p:nvPr/>
          </p:nvSpPr>
          <p:spPr bwMode="auto">
            <a:xfrm>
              <a:off x="2016" y="261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71" name="Text Box 83"/>
            <p:cNvSpPr txBox="1">
              <a:spLocks noChangeArrowheads="1"/>
            </p:cNvSpPr>
            <p:nvPr/>
          </p:nvSpPr>
          <p:spPr bwMode="auto">
            <a:xfrm>
              <a:off x="2592" y="333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72" name="Text Box 84"/>
            <p:cNvSpPr txBox="1">
              <a:spLocks noChangeArrowheads="1"/>
            </p:cNvSpPr>
            <p:nvPr/>
          </p:nvSpPr>
          <p:spPr bwMode="auto">
            <a:xfrm>
              <a:off x="2544" y="294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7</a:t>
              </a:r>
            </a:p>
          </p:txBody>
        </p:sp>
        <p:sp>
          <p:nvSpPr>
            <p:cNvPr id="63573" name="Text Box 85"/>
            <p:cNvSpPr txBox="1">
              <a:spLocks noChangeArrowheads="1"/>
            </p:cNvSpPr>
            <p:nvPr/>
          </p:nvSpPr>
          <p:spPr bwMode="auto">
            <a:xfrm>
              <a:off x="1584" y="3523"/>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10</a:t>
              </a:r>
            </a:p>
          </p:txBody>
        </p:sp>
        <p:sp>
          <p:nvSpPr>
            <p:cNvPr id="63574" name="Text Box 86"/>
            <p:cNvSpPr txBox="1">
              <a:spLocks noChangeArrowheads="1"/>
            </p:cNvSpPr>
            <p:nvPr/>
          </p:nvSpPr>
          <p:spPr bwMode="auto">
            <a:xfrm>
              <a:off x="1680" y="2803"/>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12</a:t>
              </a:r>
            </a:p>
          </p:txBody>
        </p:sp>
        <p:sp>
          <p:nvSpPr>
            <p:cNvPr id="63575" name="Text Box 87"/>
            <p:cNvSpPr txBox="1">
              <a:spLocks noChangeArrowheads="1"/>
            </p:cNvSpPr>
            <p:nvPr/>
          </p:nvSpPr>
          <p:spPr bwMode="auto">
            <a:xfrm>
              <a:off x="960" y="2707"/>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76" name="Text Box 88"/>
            <p:cNvSpPr txBox="1">
              <a:spLocks noChangeArrowheads="1"/>
            </p:cNvSpPr>
            <p:nvPr/>
          </p:nvSpPr>
          <p:spPr bwMode="auto">
            <a:xfrm>
              <a:off x="912" y="357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5</a:t>
              </a:r>
            </a:p>
          </p:txBody>
        </p:sp>
        <p:sp>
          <p:nvSpPr>
            <p:cNvPr id="63577" name="Text Box 89"/>
            <p:cNvSpPr txBox="1">
              <a:spLocks noChangeArrowheads="1"/>
            </p:cNvSpPr>
            <p:nvPr/>
          </p:nvSpPr>
          <p:spPr bwMode="auto">
            <a:xfrm>
              <a:off x="1584" y="3139"/>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15</a:t>
              </a:r>
            </a:p>
          </p:txBody>
        </p:sp>
        <p:sp>
          <p:nvSpPr>
            <p:cNvPr id="63578" name="Text Box 90"/>
            <p:cNvSpPr txBox="1">
              <a:spLocks noChangeArrowheads="1"/>
            </p:cNvSpPr>
            <p:nvPr/>
          </p:nvSpPr>
          <p:spPr bwMode="auto">
            <a:xfrm>
              <a:off x="1200" y="2995"/>
              <a:ext cx="117"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12</a:t>
              </a:r>
            </a:p>
          </p:txBody>
        </p:sp>
        <p:sp>
          <p:nvSpPr>
            <p:cNvPr id="63579" name="Text Box 91"/>
            <p:cNvSpPr txBox="1">
              <a:spLocks noChangeArrowheads="1"/>
            </p:cNvSpPr>
            <p:nvPr/>
          </p:nvSpPr>
          <p:spPr bwMode="auto">
            <a:xfrm>
              <a:off x="1248" y="333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9</a:t>
              </a:r>
            </a:p>
          </p:txBody>
        </p:sp>
        <p:sp>
          <p:nvSpPr>
            <p:cNvPr id="63580" name="Text Box 92"/>
            <p:cNvSpPr txBox="1">
              <a:spLocks noChangeArrowheads="1"/>
            </p:cNvSpPr>
            <p:nvPr/>
          </p:nvSpPr>
          <p:spPr bwMode="auto">
            <a:xfrm>
              <a:off x="1776" y="2659"/>
              <a:ext cx="59"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8</a:t>
              </a:r>
            </a:p>
          </p:txBody>
        </p:sp>
        <p:sp>
          <p:nvSpPr>
            <p:cNvPr id="63581" name="Text Box 93"/>
            <p:cNvSpPr txBox="1">
              <a:spLocks noChangeArrowheads="1"/>
            </p:cNvSpPr>
            <p:nvPr/>
          </p:nvSpPr>
          <p:spPr bwMode="auto">
            <a:xfrm>
              <a:off x="1968" y="352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8</a:t>
              </a:r>
            </a:p>
          </p:txBody>
        </p:sp>
        <p:sp>
          <p:nvSpPr>
            <p:cNvPr id="63582" name="Text Box 94"/>
            <p:cNvSpPr txBox="1">
              <a:spLocks noChangeArrowheads="1"/>
            </p:cNvSpPr>
            <p:nvPr/>
          </p:nvSpPr>
          <p:spPr bwMode="auto">
            <a:xfrm>
              <a:off x="1440" y="2803"/>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4</a:t>
              </a:r>
            </a:p>
          </p:txBody>
        </p:sp>
        <p:sp>
          <p:nvSpPr>
            <p:cNvPr id="63583" name="Text Box 95"/>
            <p:cNvSpPr txBox="1">
              <a:spLocks noChangeArrowheads="1"/>
            </p:cNvSpPr>
            <p:nvPr/>
          </p:nvSpPr>
          <p:spPr bwMode="auto">
            <a:xfrm>
              <a:off x="2928" y="3091"/>
              <a:ext cx="5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2000">
                  <a:solidFill>
                    <a:schemeClr val="bg2"/>
                  </a:solidFill>
                  <a:latin typeface="Times New Roman" pitchFamily="18" charset="0"/>
                </a:rPr>
                <a:t>6</a:t>
              </a:r>
            </a:p>
          </p:txBody>
        </p:sp>
        <p:sp>
          <p:nvSpPr>
            <p:cNvPr id="63584" name="Oval 9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5" name="Oval 9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6" name="Oval 98"/>
            <p:cNvSpPr>
              <a:spLocks noChangeArrowheads="1"/>
            </p:cNvSpPr>
            <p:nvPr/>
          </p:nvSpPr>
          <p:spPr bwMode="auto">
            <a:xfrm>
              <a:off x="1344" y="3936"/>
              <a:ext cx="192" cy="192"/>
            </a:xfrm>
            <a:prstGeom prst="ellipse">
              <a:avLst/>
            </a:pr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7" name="Oval 9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8" name="Oval 10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589" name="Oval 10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3591" name="AutoShape 103"/>
            <p:cNvCxnSpPr>
              <a:cxnSpLocks noChangeShapeType="1"/>
              <a:stCxn id="63584" idx="6"/>
              <a:endCxn id="63586" idx="2"/>
            </p:cNvCxnSpPr>
            <p:nvPr/>
          </p:nvCxnSpPr>
          <p:spPr bwMode="auto">
            <a:xfrm>
              <a:off x="384" y="3264"/>
              <a:ext cx="960"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2" name="AutoShape 104"/>
            <p:cNvCxnSpPr>
              <a:cxnSpLocks noChangeShapeType="1"/>
              <a:stCxn id="63584" idx="6"/>
              <a:endCxn id="63587" idx="2"/>
            </p:cNvCxnSpPr>
            <p:nvPr/>
          </p:nvCxnSpPr>
          <p:spPr bwMode="auto">
            <a:xfrm flipV="1">
              <a:off x="384" y="3216"/>
              <a:ext cx="1632" cy="4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3" name="AutoShape 105"/>
            <p:cNvCxnSpPr>
              <a:cxnSpLocks noChangeShapeType="1"/>
              <a:stCxn id="63584" idx="6"/>
              <a:endCxn id="63588" idx="2"/>
            </p:cNvCxnSpPr>
            <p:nvPr/>
          </p:nvCxnSpPr>
          <p:spPr bwMode="auto">
            <a:xfrm flipV="1">
              <a:off x="384" y="2880"/>
              <a:ext cx="2448" cy="384"/>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5" name="AutoShape 107"/>
            <p:cNvCxnSpPr>
              <a:cxnSpLocks noChangeShapeType="1"/>
              <a:stCxn id="63586" idx="0"/>
              <a:endCxn id="63585" idx="4"/>
            </p:cNvCxnSpPr>
            <p:nvPr/>
          </p:nvCxnSpPr>
          <p:spPr bwMode="auto">
            <a:xfrm flipV="1">
              <a:off x="1440" y="2592"/>
              <a:ext cx="48" cy="1344"/>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7" name="AutoShape 109"/>
            <p:cNvCxnSpPr>
              <a:cxnSpLocks noChangeShapeType="1"/>
              <a:stCxn id="63586" idx="6"/>
              <a:endCxn id="63589" idx="2"/>
            </p:cNvCxnSpPr>
            <p:nvPr/>
          </p:nvCxnSpPr>
          <p:spPr bwMode="auto">
            <a:xfrm flipV="1">
              <a:off x="1536" y="3552"/>
              <a:ext cx="1296" cy="480"/>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599" name="AutoShape 111"/>
            <p:cNvCxnSpPr>
              <a:cxnSpLocks noChangeShapeType="1"/>
              <a:stCxn id="63588" idx="3"/>
              <a:endCxn id="63587" idx="6"/>
            </p:cNvCxnSpPr>
            <p:nvPr/>
          </p:nvCxnSpPr>
          <p:spPr bwMode="auto">
            <a:xfrm flipH="1">
              <a:off x="2208" y="2948"/>
              <a:ext cx="652" cy="2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0" name="AutoShape 112"/>
            <p:cNvCxnSpPr>
              <a:cxnSpLocks noChangeShapeType="1"/>
              <a:stCxn id="63589" idx="1"/>
              <a:endCxn id="63587" idx="6"/>
            </p:cNvCxnSpPr>
            <p:nvPr/>
          </p:nvCxnSpPr>
          <p:spPr bwMode="auto">
            <a:xfrm flipH="1" flipV="1">
              <a:off x="2208" y="3216"/>
              <a:ext cx="652" cy="268"/>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601" name="AutoShape 113"/>
            <p:cNvCxnSpPr>
              <a:cxnSpLocks noChangeShapeType="1"/>
              <a:stCxn id="63585" idx="4"/>
              <a:endCxn id="63587" idx="2"/>
            </p:cNvCxnSpPr>
            <p:nvPr/>
          </p:nvCxnSpPr>
          <p:spPr bwMode="auto">
            <a:xfrm>
              <a:off x="1488" y="2592"/>
              <a:ext cx="528" cy="624"/>
            </a:xfrm>
            <a:prstGeom prst="straightConnector1">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4509332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718114" y="3411290"/>
            <a:ext cx="457200" cy="457200"/>
            <a:chOff x="4648200" y="914400"/>
            <a:chExt cx="457200" cy="457200"/>
          </a:xfrm>
        </p:grpSpPr>
        <p:sp>
          <p:nvSpPr>
            <p:cNvPr id="4" name="Oval 3"/>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TextBox 4"/>
            <p:cNvSpPr txBox="1"/>
            <p:nvPr/>
          </p:nvSpPr>
          <p:spPr>
            <a:xfrm>
              <a:off x="4717942" y="956846"/>
              <a:ext cx="346570" cy="400110"/>
            </a:xfrm>
            <a:prstGeom prst="rect">
              <a:avLst/>
            </a:prstGeom>
            <a:noFill/>
          </p:spPr>
          <p:txBody>
            <a:bodyPr wrap="none" rtlCol="0">
              <a:spAutoFit/>
            </a:bodyPr>
            <a:lstStyle/>
            <a:p>
              <a:r>
                <a:rPr lang="en-US" sz="2000" b="1"/>
                <a:t>D</a:t>
              </a:r>
            </a:p>
          </p:txBody>
        </p:sp>
      </p:grpSp>
      <p:grpSp>
        <p:nvGrpSpPr>
          <p:cNvPr id="8" name="Group 7"/>
          <p:cNvGrpSpPr/>
          <p:nvPr/>
        </p:nvGrpSpPr>
        <p:grpSpPr>
          <a:xfrm>
            <a:off x="7623114" y="5281374"/>
            <a:ext cx="457200" cy="457200"/>
            <a:chOff x="4648200" y="914400"/>
            <a:chExt cx="457200" cy="457200"/>
          </a:xfrm>
        </p:grpSpPr>
        <p:sp>
          <p:nvSpPr>
            <p:cNvPr id="9" name="Oval 8"/>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p:cNvSpPr txBox="1"/>
            <p:nvPr/>
          </p:nvSpPr>
          <p:spPr>
            <a:xfrm>
              <a:off x="4717942" y="956846"/>
              <a:ext cx="301686" cy="400110"/>
            </a:xfrm>
            <a:prstGeom prst="rect">
              <a:avLst/>
            </a:prstGeom>
            <a:noFill/>
          </p:spPr>
          <p:txBody>
            <a:bodyPr wrap="none" rtlCol="0">
              <a:spAutoFit/>
            </a:bodyPr>
            <a:lstStyle/>
            <a:p>
              <a:r>
                <a:rPr lang="en-US" sz="2000" b="1"/>
                <a:t>F</a:t>
              </a:r>
            </a:p>
          </p:txBody>
        </p:sp>
      </p:grpSp>
      <p:grpSp>
        <p:nvGrpSpPr>
          <p:cNvPr id="11" name="Group 10"/>
          <p:cNvGrpSpPr/>
          <p:nvPr/>
        </p:nvGrpSpPr>
        <p:grpSpPr>
          <a:xfrm>
            <a:off x="5697670" y="5281374"/>
            <a:ext cx="457200" cy="457200"/>
            <a:chOff x="4648200" y="914400"/>
            <a:chExt cx="457200" cy="457200"/>
          </a:xfrm>
        </p:grpSpPr>
        <p:sp>
          <p:nvSpPr>
            <p:cNvPr id="12" name="Oval 11"/>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extBox 12"/>
            <p:cNvSpPr txBox="1"/>
            <p:nvPr/>
          </p:nvSpPr>
          <p:spPr>
            <a:xfrm>
              <a:off x="4717942" y="956846"/>
              <a:ext cx="309700" cy="400110"/>
            </a:xfrm>
            <a:prstGeom prst="rect">
              <a:avLst/>
            </a:prstGeom>
            <a:noFill/>
          </p:spPr>
          <p:txBody>
            <a:bodyPr wrap="none" rtlCol="0">
              <a:spAutoFit/>
            </a:bodyPr>
            <a:lstStyle/>
            <a:p>
              <a:r>
                <a:rPr lang="en-US" sz="2000" b="1"/>
                <a:t>E</a:t>
              </a:r>
            </a:p>
          </p:txBody>
        </p:sp>
      </p:grpSp>
      <p:grpSp>
        <p:nvGrpSpPr>
          <p:cNvPr id="20" name="Group 19"/>
          <p:cNvGrpSpPr/>
          <p:nvPr/>
        </p:nvGrpSpPr>
        <p:grpSpPr>
          <a:xfrm>
            <a:off x="7640640" y="3411290"/>
            <a:ext cx="457200" cy="457200"/>
            <a:chOff x="4648200" y="914400"/>
            <a:chExt cx="457200" cy="457200"/>
          </a:xfrm>
        </p:grpSpPr>
        <p:sp>
          <p:nvSpPr>
            <p:cNvPr id="21" name="Oval 20"/>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TextBox 21"/>
            <p:cNvSpPr txBox="1"/>
            <p:nvPr/>
          </p:nvSpPr>
          <p:spPr>
            <a:xfrm>
              <a:off x="4717942" y="956846"/>
              <a:ext cx="348172" cy="400110"/>
            </a:xfrm>
            <a:prstGeom prst="rect">
              <a:avLst/>
            </a:prstGeom>
            <a:noFill/>
          </p:spPr>
          <p:txBody>
            <a:bodyPr wrap="none" rtlCol="0">
              <a:spAutoFit/>
            </a:bodyPr>
            <a:lstStyle/>
            <a:p>
              <a:r>
                <a:rPr lang="en-US" sz="2000" b="1"/>
                <a:t>G</a:t>
              </a:r>
            </a:p>
          </p:txBody>
        </p:sp>
      </p:grpSp>
      <p:grpSp>
        <p:nvGrpSpPr>
          <p:cNvPr id="23" name="Group 22"/>
          <p:cNvGrpSpPr/>
          <p:nvPr/>
        </p:nvGrpSpPr>
        <p:grpSpPr>
          <a:xfrm>
            <a:off x="7546914" y="1621960"/>
            <a:ext cx="457200" cy="457200"/>
            <a:chOff x="4648200" y="914400"/>
            <a:chExt cx="457200" cy="457200"/>
          </a:xfrm>
        </p:grpSpPr>
        <p:sp>
          <p:nvSpPr>
            <p:cNvPr id="24" name="Oval 23"/>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TextBox 24"/>
            <p:cNvSpPr txBox="1"/>
            <p:nvPr/>
          </p:nvSpPr>
          <p:spPr>
            <a:xfrm>
              <a:off x="4717942" y="956846"/>
              <a:ext cx="346570" cy="400110"/>
            </a:xfrm>
            <a:prstGeom prst="rect">
              <a:avLst/>
            </a:prstGeom>
            <a:noFill/>
          </p:spPr>
          <p:txBody>
            <a:bodyPr wrap="none" rtlCol="0">
              <a:spAutoFit/>
            </a:bodyPr>
            <a:lstStyle/>
            <a:p>
              <a:r>
                <a:rPr lang="en-US" sz="2000" b="1"/>
                <a:t>H</a:t>
              </a:r>
            </a:p>
          </p:txBody>
        </p:sp>
      </p:grpSp>
      <p:grpSp>
        <p:nvGrpSpPr>
          <p:cNvPr id="26" name="Group 25"/>
          <p:cNvGrpSpPr/>
          <p:nvPr/>
        </p:nvGrpSpPr>
        <p:grpSpPr>
          <a:xfrm>
            <a:off x="3849939" y="5281374"/>
            <a:ext cx="457200" cy="457200"/>
            <a:chOff x="4648200" y="914400"/>
            <a:chExt cx="457200" cy="457200"/>
          </a:xfrm>
        </p:grpSpPr>
        <p:sp>
          <p:nvSpPr>
            <p:cNvPr id="27" name="Oval 26"/>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TextBox 27"/>
            <p:cNvSpPr txBox="1"/>
            <p:nvPr/>
          </p:nvSpPr>
          <p:spPr>
            <a:xfrm>
              <a:off x="4717942" y="956846"/>
              <a:ext cx="320922" cy="400110"/>
            </a:xfrm>
            <a:prstGeom prst="rect">
              <a:avLst/>
            </a:prstGeom>
            <a:noFill/>
          </p:spPr>
          <p:txBody>
            <a:bodyPr wrap="none" rtlCol="0">
              <a:spAutoFit/>
            </a:bodyPr>
            <a:lstStyle/>
            <a:p>
              <a:r>
                <a:rPr lang="en-US" sz="2000" b="1"/>
                <a:t>C</a:t>
              </a:r>
            </a:p>
          </p:txBody>
        </p:sp>
      </p:grpSp>
      <p:grpSp>
        <p:nvGrpSpPr>
          <p:cNvPr id="29" name="Group 28"/>
          <p:cNvGrpSpPr/>
          <p:nvPr/>
        </p:nvGrpSpPr>
        <p:grpSpPr>
          <a:xfrm>
            <a:off x="5677226" y="1621960"/>
            <a:ext cx="457200" cy="457200"/>
            <a:chOff x="4648200" y="914400"/>
            <a:chExt cx="457200" cy="457200"/>
          </a:xfrm>
        </p:grpSpPr>
        <p:sp>
          <p:nvSpPr>
            <p:cNvPr id="30" name="Oval 29"/>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TextBox 30"/>
            <p:cNvSpPr txBox="1"/>
            <p:nvPr/>
          </p:nvSpPr>
          <p:spPr>
            <a:xfrm>
              <a:off x="4717942" y="956846"/>
              <a:ext cx="340158" cy="400110"/>
            </a:xfrm>
            <a:prstGeom prst="rect">
              <a:avLst/>
            </a:prstGeom>
            <a:noFill/>
          </p:spPr>
          <p:txBody>
            <a:bodyPr wrap="none" rtlCol="0">
              <a:spAutoFit/>
            </a:bodyPr>
            <a:lstStyle/>
            <a:p>
              <a:r>
                <a:rPr lang="en-US" sz="2000" b="1"/>
                <a:t>A</a:t>
              </a:r>
            </a:p>
          </p:txBody>
        </p:sp>
      </p:grpSp>
      <p:grpSp>
        <p:nvGrpSpPr>
          <p:cNvPr id="32" name="Group 31"/>
          <p:cNvGrpSpPr/>
          <p:nvPr/>
        </p:nvGrpSpPr>
        <p:grpSpPr>
          <a:xfrm>
            <a:off x="3806656" y="3411290"/>
            <a:ext cx="457200" cy="457200"/>
            <a:chOff x="4648200" y="914400"/>
            <a:chExt cx="457200" cy="457200"/>
          </a:xfrm>
        </p:grpSpPr>
        <p:sp>
          <p:nvSpPr>
            <p:cNvPr id="33" name="Oval 32"/>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p:cNvSpPr txBox="1"/>
            <p:nvPr/>
          </p:nvSpPr>
          <p:spPr>
            <a:xfrm>
              <a:off x="4717942" y="956846"/>
              <a:ext cx="328936" cy="400110"/>
            </a:xfrm>
            <a:prstGeom prst="rect">
              <a:avLst/>
            </a:prstGeom>
            <a:noFill/>
          </p:spPr>
          <p:txBody>
            <a:bodyPr wrap="none" rtlCol="0">
              <a:spAutoFit/>
            </a:bodyPr>
            <a:lstStyle/>
            <a:p>
              <a:r>
                <a:rPr lang="en-US" sz="2000" b="1"/>
                <a:t>B</a:t>
              </a:r>
            </a:p>
          </p:txBody>
        </p:sp>
      </p:grpSp>
      <p:cxnSp>
        <p:nvCxnSpPr>
          <p:cNvPr id="42" name="Straight Arrow Connector 41"/>
          <p:cNvCxnSpPr/>
          <p:nvPr/>
        </p:nvCxnSpPr>
        <p:spPr>
          <a:xfrm>
            <a:off x="4307139" y="5509974"/>
            <a:ext cx="1390531"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4"/>
            <a:endCxn id="27" idx="0"/>
          </p:cNvCxnSpPr>
          <p:nvPr/>
        </p:nvCxnSpPr>
        <p:spPr>
          <a:xfrm>
            <a:off x="4035256" y="3868490"/>
            <a:ext cx="43283"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 idx="4"/>
            <a:endCxn id="12" idx="0"/>
          </p:cNvCxnSpPr>
          <p:nvPr/>
        </p:nvCxnSpPr>
        <p:spPr>
          <a:xfrm flipH="1">
            <a:off x="5926270" y="3868490"/>
            <a:ext cx="20444"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263856" y="3639890"/>
            <a:ext cx="1454258"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134426" y="1850560"/>
            <a:ext cx="1412488"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3" idx="0"/>
            <a:endCxn id="30" idx="3"/>
          </p:cNvCxnSpPr>
          <p:nvPr/>
        </p:nvCxnSpPr>
        <p:spPr>
          <a:xfrm flipV="1">
            <a:off x="4035256" y="2012205"/>
            <a:ext cx="1708925" cy="1399085"/>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578228" y="2538174"/>
            <a:ext cx="301686" cy="369332"/>
          </a:xfrm>
          <a:prstGeom prst="rect">
            <a:avLst/>
          </a:prstGeom>
          <a:noFill/>
        </p:spPr>
        <p:txBody>
          <a:bodyPr wrap="none" rtlCol="0">
            <a:spAutoFit/>
          </a:bodyPr>
          <a:lstStyle/>
          <a:p>
            <a:r>
              <a:rPr lang="en-US" b="1"/>
              <a:t>2</a:t>
            </a:r>
          </a:p>
        </p:txBody>
      </p:sp>
      <p:sp>
        <p:nvSpPr>
          <p:cNvPr id="72" name="TextBox 71"/>
          <p:cNvSpPr txBox="1"/>
          <p:nvPr/>
        </p:nvSpPr>
        <p:spPr>
          <a:xfrm>
            <a:off x="4889718" y="5154543"/>
            <a:ext cx="301686" cy="369332"/>
          </a:xfrm>
          <a:prstGeom prst="rect">
            <a:avLst/>
          </a:prstGeom>
          <a:noFill/>
        </p:spPr>
        <p:txBody>
          <a:bodyPr wrap="none" rtlCol="0">
            <a:spAutoFit/>
          </a:bodyPr>
          <a:lstStyle/>
          <a:p>
            <a:r>
              <a:rPr lang="en-US" b="1"/>
              <a:t>2</a:t>
            </a:r>
          </a:p>
        </p:txBody>
      </p:sp>
      <p:sp>
        <p:nvSpPr>
          <p:cNvPr id="73" name="TextBox 72"/>
          <p:cNvSpPr txBox="1"/>
          <p:nvPr/>
        </p:nvSpPr>
        <p:spPr>
          <a:xfrm>
            <a:off x="5873628" y="4415549"/>
            <a:ext cx="301686" cy="369332"/>
          </a:xfrm>
          <a:prstGeom prst="rect">
            <a:avLst/>
          </a:prstGeom>
          <a:noFill/>
        </p:spPr>
        <p:txBody>
          <a:bodyPr wrap="none" rtlCol="0">
            <a:spAutoFit/>
          </a:bodyPr>
          <a:lstStyle/>
          <a:p>
            <a:r>
              <a:rPr lang="en-US" b="1"/>
              <a:t>9</a:t>
            </a:r>
          </a:p>
        </p:txBody>
      </p:sp>
      <p:sp>
        <p:nvSpPr>
          <p:cNvPr id="74" name="TextBox 73"/>
          <p:cNvSpPr txBox="1"/>
          <p:nvPr/>
        </p:nvSpPr>
        <p:spPr>
          <a:xfrm>
            <a:off x="3768838" y="4577139"/>
            <a:ext cx="301686" cy="369332"/>
          </a:xfrm>
          <a:prstGeom prst="rect">
            <a:avLst/>
          </a:prstGeom>
          <a:noFill/>
        </p:spPr>
        <p:txBody>
          <a:bodyPr wrap="none" rtlCol="0">
            <a:spAutoFit/>
          </a:bodyPr>
          <a:lstStyle/>
          <a:p>
            <a:r>
              <a:rPr lang="en-US" b="1"/>
              <a:t>1</a:t>
            </a:r>
          </a:p>
        </p:txBody>
      </p:sp>
      <p:cxnSp>
        <p:nvCxnSpPr>
          <p:cNvPr id="75" name="Straight Arrow Connector 74"/>
          <p:cNvCxnSpPr>
            <a:stCxn id="27" idx="7"/>
          </p:cNvCxnSpPr>
          <p:nvPr/>
        </p:nvCxnSpPr>
        <p:spPr>
          <a:xfrm flipV="1">
            <a:off x="4240184" y="3853846"/>
            <a:ext cx="1547672" cy="1494483"/>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025813" y="4390266"/>
            <a:ext cx="301686" cy="369332"/>
          </a:xfrm>
          <a:prstGeom prst="rect">
            <a:avLst/>
          </a:prstGeom>
          <a:noFill/>
        </p:spPr>
        <p:txBody>
          <a:bodyPr wrap="none" rtlCol="0">
            <a:spAutoFit/>
          </a:bodyPr>
          <a:lstStyle/>
          <a:p>
            <a:r>
              <a:rPr lang="en-US" b="1"/>
              <a:t>8</a:t>
            </a:r>
          </a:p>
        </p:txBody>
      </p:sp>
      <p:sp>
        <p:nvSpPr>
          <p:cNvPr id="79" name="TextBox 78"/>
          <p:cNvSpPr txBox="1"/>
          <p:nvPr/>
        </p:nvSpPr>
        <p:spPr>
          <a:xfrm>
            <a:off x="4874970" y="3269070"/>
            <a:ext cx="418704" cy="369332"/>
          </a:xfrm>
          <a:prstGeom prst="rect">
            <a:avLst/>
          </a:prstGeom>
          <a:noFill/>
        </p:spPr>
        <p:txBody>
          <a:bodyPr wrap="none" rtlCol="0">
            <a:spAutoFit/>
          </a:bodyPr>
          <a:lstStyle/>
          <a:p>
            <a:r>
              <a:rPr lang="en-US" b="1"/>
              <a:t>10</a:t>
            </a:r>
          </a:p>
        </p:txBody>
      </p:sp>
      <p:cxnSp>
        <p:nvCxnSpPr>
          <p:cNvPr id="80" name="Straight Arrow Connector 79"/>
          <p:cNvCxnSpPr/>
          <p:nvPr/>
        </p:nvCxnSpPr>
        <p:spPr>
          <a:xfrm>
            <a:off x="6154870" y="5509974"/>
            <a:ext cx="1468244"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580686" y="5193268"/>
            <a:ext cx="301686" cy="369332"/>
          </a:xfrm>
          <a:prstGeom prst="rect">
            <a:avLst/>
          </a:prstGeom>
          <a:noFill/>
        </p:spPr>
        <p:txBody>
          <a:bodyPr wrap="none" rtlCol="0">
            <a:spAutoFit/>
          </a:bodyPr>
          <a:lstStyle/>
          <a:p>
            <a:r>
              <a:rPr lang="en-US" b="1"/>
              <a:t>2</a:t>
            </a:r>
          </a:p>
        </p:txBody>
      </p:sp>
      <p:sp>
        <p:nvSpPr>
          <p:cNvPr id="84" name="TextBox 83"/>
          <p:cNvSpPr txBox="1"/>
          <p:nvPr/>
        </p:nvSpPr>
        <p:spPr>
          <a:xfrm>
            <a:off x="5870514" y="2538174"/>
            <a:ext cx="418704" cy="369332"/>
          </a:xfrm>
          <a:prstGeom prst="rect">
            <a:avLst/>
          </a:prstGeom>
          <a:noFill/>
        </p:spPr>
        <p:txBody>
          <a:bodyPr wrap="none" rtlCol="0">
            <a:spAutoFit/>
          </a:bodyPr>
          <a:lstStyle/>
          <a:p>
            <a:r>
              <a:rPr lang="en-US" b="1"/>
              <a:t>12</a:t>
            </a:r>
          </a:p>
        </p:txBody>
      </p:sp>
      <p:cxnSp>
        <p:nvCxnSpPr>
          <p:cNvPr id="85" name="Straight Arrow Connector 84"/>
          <p:cNvCxnSpPr/>
          <p:nvPr/>
        </p:nvCxnSpPr>
        <p:spPr>
          <a:xfrm flipH="1">
            <a:off x="7843699" y="2079160"/>
            <a:ext cx="8015" cy="133213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1" idx="4"/>
          </p:cNvCxnSpPr>
          <p:nvPr/>
        </p:nvCxnSpPr>
        <p:spPr>
          <a:xfrm>
            <a:off x="7869240" y="3868490"/>
            <a:ext cx="21641"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788028" y="4180803"/>
            <a:ext cx="301686" cy="369332"/>
          </a:xfrm>
          <a:prstGeom prst="rect">
            <a:avLst/>
          </a:prstGeom>
          <a:noFill/>
        </p:spPr>
        <p:txBody>
          <a:bodyPr wrap="none" rtlCol="0">
            <a:spAutoFit/>
          </a:bodyPr>
          <a:lstStyle/>
          <a:p>
            <a:r>
              <a:rPr lang="en-US" b="1"/>
              <a:t>5</a:t>
            </a:r>
          </a:p>
        </p:txBody>
      </p:sp>
      <p:cxnSp>
        <p:nvCxnSpPr>
          <p:cNvPr id="89" name="Straight Arrow Connector 88"/>
          <p:cNvCxnSpPr/>
          <p:nvPr/>
        </p:nvCxnSpPr>
        <p:spPr>
          <a:xfrm>
            <a:off x="6175314" y="3639890"/>
            <a:ext cx="1465326"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7"/>
            <a:endCxn id="24" idx="3"/>
          </p:cNvCxnSpPr>
          <p:nvPr/>
        </p:nvCxnSpPr>
        <p:spPr>
          <a:xfrm flipV="1">
            <a:off x="6108359" y="2012205"/>
            <a:ext cx="1505510" cy="146604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851714" y="4328929"/>
            <a:ext cx="301686" cy="369332"/>
          </a:xfrm>
          <a:prstGeom prst="rect">
            <a:avLst/>
          </a:prstGeom>
          <a:noFill/>
        </p:spPr>
        <p:txBody>
          <a:bodyPr wrap="none" rtlCol="0">
            <a:spAutoFit/>
          </a:bodyPr>
          <a:lstStyle/>
          <a:p>
            <a:r>
              <a:rPr lang="en-US" b="1"/>
              <a:t>1</a:t>
            </a:r>
          </a:p>
        </p:txBody>
      </p:sp>
      <p:sp>
        <p:nvSpPr>
          <p:cNvPr id="96" name="TextBox 95"/>
          <p:cNvSpPr txBox="1"/>
          <p:nvPr/>
        </p:nvSpPr>
        <p:spPr>
          <a:xfrm>
            <a:off x="7846697" y="2722840"/>
            <a:ext cx="301686" cy="369332"/>
          </a:xfrm>
          <a:prstGeom prst="rect">
            <a:avLst/>
          </a:prstGeom>
          <a:noFill/>
        </p:spPr>
        <p:txBody>
          <a:bodyPr wrap="none" rtlCol="0">
            <a:spAutoFit/>
          </a:bodyPr>
          <a:lstStyle/>
          <a:p>
            <a:r>
              <a:rPr lang="en-US" b="1"/>
              <a:t>2</a:t>
            </a:r>
          </a:p>
        </p:txBody>
      </p:sp>
      <p:sp>
        <p:nvSpPr>
          <p:cNvPr id="97" name="TextBox 96"/>
          <p:cNvSpPr txBox="1"/>
          <p:nvPr/>
        </p:nvSpPr>
        <p:spPr>
          <a:xfrm>
            <a:off x="6642757" y="1495129"/>
            <a:ext cx="301686" cy="369332"/>
          </a:xfrm>
          <a:prstGeom prst="rect">
            <a:avLst/>
          </a:prstGeom>
          <a:noFill/>
        </p:spPr>
        <p:txBody>
          <a:bodyPr wrap="none" rtlCol="0">
            <a:spAutoFit/>
          </a:bodyPr>
          <a:lstStyle/>
          <a:p>
            <a:r>
              <a:rPr lang="en-US" b="1"/>
              <a:t>3</a:t>
            </a:r>
          </a:p>
        </p:txBody>
      </p:sp>
      <p:sp>
        <p:nvSpPr>
          <p:cNvPr id="98" name="TextBox 97"/>
          <p:cNvSpPr txBox="1"/>
          <p:nvPr/>
        </p:nvSpPr>
        <p:spPr>
          <a:xfrm>
            <a:off x="6938871" y="3352800"/>
            <a:ext cx="301686" cy="369332"/>
          </a:xfrm>
          <a:prstGeom prst="rect">
            <a:avLst/>
          </a:prstGeom>
          <a:noFill/>
        </p:spPr>
        <p:txBody>
          <a:bodyPr wrap="none" rtlCol="0">
            <a:spAutoFit/>
          </a:bodyPr>
          <a:lstStyle/>
          <a:p>
            <a:r>
              <a:rPr lang="en-US" b="1"/>
              <a:t>6</a:t>
            </a:r>
          </a:p>
        </p:txBody>
      </p:sp>
      <p:sp>
        <p:nvSpPr>
          <p:cNvPr id="100" name="TextBox 99"/>
          <p:cNvSpPr txBox="1"/>
          <p:nvPr/>
        </p:nvSpPr>
        <p:spPr>
          <a:xfrm>
            <a:off x="6718970" y="2362200"/>
            <a:ext cx="301686" cy="369332"/>
          </a:xfrm>
          <a:prstGeom prst="rect">
            <a:avLst/>
          </a:prstGeom>
          <a:noFill/>
        </p:spPr>
        <p:txBody>
          <a:bodyPr wrap="none" rtlCol="0">
            <a:spAutoFit/>
          </a:bodyPr>
          <a:lstStyle/>
          <a:p>
            <a:r>
              <a:rPr lang="en-US" b="1"/>
              <a:t>7</a:t>
            </a:r>
          </a:p>
        </p:txBody>
      </p:sp>
      <p:sp>
        <p:nvSpPr>
          <p:cNvPr id="104" name="Title 103"/>
          <p:cNvSpPr>
            <a:spLocks noGrp="1"/>
          </p:cNvSpPr>
          <p:nvPr>
            <p:ph type="title"/>
          </p:nvPr>
        </p:nvSpPr>
        <p:spPr/>
        <p:txBody>
          <a:bodyPr/>
          <a:lstStyle/>
          <a:p>
            <a:r>
              <a:rPr lang="en-US"/>
              <a:t>Ví dụ 2 Kruskal biến đổi</a:t>
            </a:r>
          </a:p>
        </p:txBody>
      </p:sp>
      <p:cxnSp>
        <p:nvCxnSpPr>
          <p:cNvPr id="59" name="Straight Arrow Connector 58"/>
          <p:cNvCxnSpPr>
            <a:stCxn id="9" idx="1"/>
            <a:endCxn id="4" idx="5"/>
          </p:cNvCxnSpPr>
          <p:nvPr/>
        </p:nvCxnSpPr>
        <p:spPr>
          <a:xfrm flipH="1" flipV="1">
            <a:off x="6108359" y="3801535"/>
            <a:ext cx="1581710" cy="154679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0" idx="4"/>
          </p:cNvCxnSpPr>
          <p:nvPr/>
        </p:nvCxnSpPr>
        <p:spPr>
          <a:xfrm>
            <a:off x="5905826" y="2079160"/>
            <a:ext cx="10222" cy="135012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17439" y="1152728"/>
            <a:ext cx="4572000" cy="2031325"/>
          </a:xfrm>
          <a:prstGeom prst="rect">
            <a:avLst/>
          </a:prstGeom>
        </p:spPr>
        <p:txBody>
          <a:bodyPr>
            <a:spAutoFit/>
          </a:bodyPr>
          <a:lstStyle/>
          <a:p>
            <a:r>
              <a:rPr lang="en-US" sz="2400">
                <a:latin typeface="Times New Roman" panose="02020603050405020304" pitchFamily="18" charset="0"/>
                <a:ea typeface="Times New Roman" panose="02020603050405020304" pitchFamily="18" charset="0"/>
              </a:rPr>
              <a:t>Tìm cây truy nhập. Biết nút </a:t>
            </a:r>
            <a:r>
              <a:rPr lang="en-US" sz="2400"/>
              <a:t>D là nút trung tâm. W=4.</a:t>
            </a:r>
          </a:p>
          <a:p>
            <a:r>
              <a:rPr lang="en-US" sz="2400"/>
              <a:t>W</a:t>
            </a:r>
            <a:r>
              <a:rPr lang="en-US" sz="2400" baseline="-25000"/>
              <a:t>F</a:t>
            </a:r>
            <a:r>
              <a:rPr lang="en-US" sz="2400"/>
              <a:t>=W</a:t>
            </a:r>
            <a:r>
              <a:rPr lang="en-US" sz="2400" baseline="-25000"/>
              <a:t>B</a:t>
            </a:r>
            <a:r>
              <a:rPr lang="en-US" sz="2400"/>
              <a:t>=2, W</a:t>
            </a:r>
            <a:r>
              <a:rPr lang="en-US" sz="2400" baseline="-25000"/>
              <a:t>C</a:t>
            </a:r>
            <a:r>
              <a:rPr lang="en-US" sz="2400"/>
              <a:t> =3,</a:t>
            </a:r>
          </a:p>
          <a:p>
            <a:r>
              <a:rPr lang="en-US" sz="2400"/>
              <a:t> các nút khác có w</a:t>
            </a:r>
            <a:r>
              <a:rPr lang="en-US" sz="2400" b="1" baseline="-25000"/>
              <a:t>i</a:t>
            </a:r>
            <a:r>
              <a:rPr lang="en-US" sz="2400"/>
              <a:t> =1.</a:t>
            </a:r>
          </a:p>
          <a:p>
            <a:pPr algn="just">
              <a:lnSpc>
                <a:spcPct val="125000"/>
              </a:lnSpc>
              <a:tabLst>
                <a:tab pos="2025650" algn="l"/>
              </a:tabLst>
            </a:pPr>
            <a:r>
              <a:rPr lang="en-US" sz="2400">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415751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03"/>
          <p:cNvSpPr>
            <a:spLocks noGrp="1"/>
          </p:cNvSpPr>
          <p:nvPr>
            <p:ph type="title"/>
          </p:nvPr>
        </p:nvSpPr>
        <p:spPr/>
        <p:txBody>
          <a:bodyPr/>
          <a:lstStyle/>
          <a:p>
            <a:r>
              <a:rPr lang="en-US"/>
              <a:t>Ví dụ 2 Kruskal biến đổi</a:t>
            </a:r>
          </a:p>
        </p:txBody>
      </p:sp>
      <p:grpSp>
        <p:nvGrpSpPr>
          <p:cNvPr id="2" name="Group 1"/>
          <p:cNvGrpSpPr/>
          <p:nvPr/>
        </p:nvGrpSpPr>
        <p:grpSpPr>
          <a:xfrm>
            <a:off x="5123932" y="1341909"/>
            <a:ext cx="3833514" cy="3684288"/>
            <a:chOff x="3747313" y="1495129"/>
            <a:chExt cx="4427612" cy="4255260"/>
          </a:xfrm>
        </p:grpSpPr>
        <p:grpSp>
          <p:nvGrpSpPr>
            <p:cNvPr id="7" name="Group 6"/>
            <p:cNvGrpSpPr/>
            <p:nvPr/>
          </p:nvGrpSpPr>
          <p:grpSpPr>
            <a:xfrm>
              <a:off x="5718114" y="3411290"/>
              <a:ext cx="457200" cy="469015"/>
              <a:chOff x="4648200" y="914400"/>
              <a:chExt cx="457200" cy="469015"/>
            </a:xfrm>
          </p:grpSpPr>
          <p:sp>
            <p:nvSpPr>
              <p:cNvPr id="4" name="Oval 3"/>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88310" y="956846"/>
                <a:ext cx="405834" cy="426569"/>
              </a:xfrm>
              <a:prstGeom prst="rect">
                <a:avLst/>
              </a:prstGeom>
              <a:noFill/>
            </p:spPr>
            <p:txBody>
              <a:bodyPr wrap="none" rtlCol="0">
                <a:spAutoFit/>
              </a:bodyPr>
              <a:lstStyle/>
              <a:p>
                <a:r>
                  <a:rPr lang="en-US" b="1"/>
                  <a:t>D</a:t>
                </a:r>
              </a:p>
            </p:txBody>
          </p:sp>
        </p:grpSp>
        <p:grpSp>
          <p:nvGrpSpPr>
            <p:cNvPr id="8" name="Group 7"/>
            <p:cNvGrpSpPr/>
            <p:nvPr/>
          </p:nvGrpSpPr>
          <p:grpSpPr>
            <a:xfrm>
              <a:off x="7623114" y="5281374"/>
              <a:ext cx="457200" cy="469015"/>
              <a:chOff x="4648200" y="914400"/>
              <a:chExt cx="457200" cy="469015"/>
            </a:xfrm>
          </p:grpSpPr>
          <p:sp>
            <p:nvSpPr>
              <p:cNvPr id="9" name="Oval 8"/>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680680" y="956846"/>
                <a:ext cx="376210" cy="426569"/>
              </a:xfrm>
              <a:prstGeom prst="rect">
                <a:avLst/>
              </a:prstGeom>
              <a:noFill/>
            </p:spPr>
            <p:txBody>
              <a:bodyPr wrap="none" rtlCol="0">
                <a:spAutoFit/>
              </a:bodyPr>
              <a:lstStyle/>
              <a:p>
                <a:r>
                  <a:rPr lang="en-US" b="1"/>
                  <a:t>F</a:t>
                </a:r>
              </a:p>
            </p:txBody>
          </p:sp>
        </p:grpSp>
        <p:grpSp>
          <p:nvGrpSpPr>
            <p:cNvPr id="11" name="Group 10"/>
            <p:cNvGrpSpPr/>
            <p:nvPr/>
          </p:nvGrpSpPr>
          <p:grpSpPr>
            <a:xfrm>
              <a:off x="5697670" y="5281374"/>
              <a:ext cx="457200" cy="469015"/>
              <a:chOff x="4648200" y="914400"/>
              <a:chExt cx="457200" cy="469015"/>
            </a:xfrm>
          </p:grpSpPr>
          <p:sp>
            <p:nvSpPr>
              <p:cNvPr id="12" name="Oval 11"/>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677281" y="956846"/>
                <a:ext cx="391022" cy="426569"/>
              </a:xfrm>
              <a:prstGeom prst="rect">
                <a:avLst/>
              </a:prstGeom>
              <a:noFill/>
            </p:spPr>
            <p:txBody>
              <a:bodyPr wrap="none" rtlCol="0">
                <a:spAutoFit/>
              </a:bodyPr>
              <a:lstStyle/>
              <a:p>
                <a:r>
                  <a:rPr lang="en-US" b="1"/>
                  <a:t>E</a:t>
                </a:r>
              </a:p>
            </p:txBody>
          </p:sp>
        </p:grpSp>
        <p:grpSp>
          <p:nvGrpSpPr>
            <p:cNvPr id="20" name="Group 19"/>
            <p:cNvGrpSpPr/>
            <p:nvPr/>
          </p:nvGrpSpPr>
          <p:grpSpPr>
            <a:xfrm>
              <a:off x="7640640" y="3411290"/>
              <a:ext cx="457200" cy="469015"/>
              <a:chOff x="4648200" y="914400"/>
              <a:chExt cx="457200" cy="469015"/>
            </a:xfrm>
          </p:grpSpPr>
          <p:sp>
            <p:nvSpPr>
              <p:cNvPr id="21" name="Oval 20"/>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681706" y="956846"/>
                <a:ext cx="420645" cy="426569"/>
              </a:xfrm>
              <a:prstGeom prst="rect">
                <a:avLst/>
              </a:prstGeom>
              <a:noFill/>
            </p:spPr>
            <p:txBody>
              <a:bodyPr wrap="none" rtlCol="0">
                <a:spAutoFit/>
              </a:bodyPr>
              <a:lstStyle/>
              <a:p>
                <a:r>
                  <a:rPr lang="en-US" b="1"/>
                  <a:t>G</a:t>
                </a:r>
              </a:p>
            </p:txBody>
          </p:sp>
        </p:grpSp>
        <p:grpSp>
          <p:nvGrpSpPr>
            <p:cNvPr id="23" name="Group 22"/>
            <p:cNvGrpSpPr/>
            <p:nvPr/>
          </p:nvGrpSpPr>
          <p:grpSpPr>
            <a:xfrm>
              <a:off x="7546914" y="1621960"/>
              <a:ext cx="457200" cy="469015"/>
              <a:chOff x="4648200" y="914400"/>
              <a:chExt cx="457200" cy="469015"/>
            </a:xfrm>
          </p:grpSpPr>
          <p:sp>
            <p:nvSpPr>
              <p:cNvPr id="24" name="Oval 23"/>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688310" y="956846"/>
                <a:ext cx="405834" cy="426569"/>
              </a:xfrm>
              <a:prstGeom prst="rect">
                <a:avLst/>
              </a:prstGeom>
              <a:noFill/>
            </p:spPr>
            <p:txBody>
              <a:bodyPr wrap="none" rtlCol="0">
                <a:spAutoFit/>
              </a:bodyPr>
              <a:lstStyle/>
              <a:p>
                <a:r>
                  <a:rPr lang="en-US" b="1"/>
                  <a:t>H</a:t>
                </a:r>
              </a:p>
            </p:txBody>
          </p:sp>
        </p:grpSp>
        <p:grpSp>
          <p:nvGrpSpPr>
            <p:cNvPr id="26" name="Group 25"/>
            <p:cNvGrpSpPr/>
            <p:nvPr/>
          </p:nvGrpSpPr>
          <p:grpSpPr>
            <a:xfrm>
              <a:off x="3849939" y="5281374"/>
              <a:ext cx="457200" cy="469015"/>
              <a:chOff x="4648200" y="914400"/>
              <a:chExt cx="457200" cy="469015"/>
            </a:xfrm>
          </p:grpSpPr>
          <p:sp>
            <p:nvSpPr>
              <p:cNvPr id="27" name="Oval 26"/>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675487" y="956846"/>
                <a:ext cx="405834" cy="426569"/>
              </a:xfrm>
              <a:prstGeom prst="rect">
                <a:avLst/>
              </a:prstGeom>
              <a:noFill/>
            </p:spPr>
            <p:txBody>
              <a:bodyPr wrap="none" rtlCol="0">
                <a:spAutoFit/>
              </a:bodyPr>
              <a:lstStyle/>
              <a:p>
                <a:r>
                  <a:rPr lang="en-US" b="1"/>
                  <a:t>C</a:t>
                </a:r>
              </a:p>
            </p:txBody>
          </p:sp>
        </p:grpSp>
        <p:grpSp>
          <p:nvGrpSpPr>
            <p:cNvPr id="29" name="Group 28"/>
            <p:cNvGrpSpPr/>
            <p:nvPr/>
          </p:nvGrpSpPr>
          <p:grpSpPr>
            <a:xfrm>
              <a:off x="5677226" y="1621960"/>
              <a:ext cx="457200" cy="469015"/>
              <a:chOff x="4648200" y="914400"/>
              <a:chExt cx="457200" cy="469015"/>
            </a:xfrm>
          </p:grpSpPr>
          <p:sp>
            <p:nvSpPr>
              <p:cNvPr id="30" name="Oval 29"/>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685105" y="956846"/>
                <a:ext cx="405834" cy="426569"/>
              </a:xfrm>
              <a:prstGeom prst="rect">
                <a:avLst/>
              </a:prstGeom>
              <a:noFill/>
            </p:spPr>
            <p:txBody>
              <a:bodyPr wrap="none" rtlCol="0">
                <a:spAutoFit/>
              </a:bodyPr>
              <a:lstStyle/>
              <a:p>
                <a:r>
                  <a:rPr lang="en-US" b="1"/>
                  <a:t>A</a:t>
                </a:r>
              </a:p>
            </p:txBody>
          </p:sp>
        </p:grpSp>
        <p:grpSp>
          <p:nvGrpSpPr>
            <p:cNvPr id="32" name="Group 31"/>
            <p:cNvGrpSpPr/>
            <p:nvPr/>
          </p:nvGrpSpPr>
          <p:grpSpPr>
            <a:xfrm>
              <a:off x="3806656" y="3411290"/>
              <a:ext cx="457200" cy="469015"/>
              <a:chOff x="4648200" y="914400"/>
              <a:chExt cx="457200" cy="469015"/>
            </a:xfrm>
          </p:grpSpPr>
          <p:sp>
            <p:nvSpPr>
              <p:cNvPr id="33" name="Oval 32"/>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679494" y="956846"/>
                <a:ext cx="405834" cy="426569"/>
              </a:xfrm>
              <a:prstGeom prst="rect">
                <a:avLst/>
              </a:prstGeom>
              <a:noFill/>
            </p:spPr>
            <p:txBody>
              <a:bodyPr wrap="none" rtlCol="0">
                <a:spAutoFit/>
              </a:bodyPr>
              <a:lstStyle/>
              <a:p>
                <a:r>
                  <a:rPr lang="en-US" b="1"/>
                  <a:t>B</a:t>
                </a:r>
              </a:p>
            </p:txBody>
          </p:sp>
        </p:grpSp>
        <p:cxnSp>
          <p:nvCxnSpPr>
            <p:cNvPr id="42" name="Straight Arrow Connector 41"/>
            <p:cNvCxnSpPr/>
            <p:nvPr/>
          </p:nvCxnSpPr>
          <p:spPr>
            <a:xfrm>
              <a:off x="4307139" y="5509974"/>
              <a:ext cx="1390531"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4"/>
              <a:endCxn id="27" idx="0"/>
            </p:cNvCxnSpPr>
            <p:nvPr/>
          </p:nvCxnSpPr>
          <p:spPr>
            <a:xfrm>
              <a:off x="4035256" y="3868490"/>
              <a:ext cx="43283"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 idx="4"/>
              <a:endCxn id="12" idx="0"/>
            </p:cNvCxnSpPr>
            <p:nvPr/>
          </p:nvCxnSpPr>
          <p:spPr>
            <a:xfrm flipH="1">
              <a:off x="5926270" y="3868490"/>
              <a:ext cx="20444"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263856" y="3639890"/>
              <a:ext cx="1454258"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134426" y="1850560"/>
              <a:ext cx="1412488"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3" idx="0"/>
              <a:endCxn id="30" idx="3"/>
            </p:cNvCxnSpPr>
            <p:nvPr/>
          </p:nvCxnSpPr>
          <p:spPr>
            <a:xfrm flipV="1">
              <a:off x="4035256" y="2012205"/>
              <a:ext cx="1708925" cy="1399085"/>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556703" y="2538174"/>
              <a:ext cx="344737" cy="391021"/>
            </a:xfrm>
            <a:prstGeom prst="rect">
              <a:avLst/>
            </a:prstGeom>
            <a:noFill/>
          </p:spPr>
          <p:txBody>
            <a:bodyPr wrap="none" rtlCol="0">
              <a:spAutoFit/>
            </a:bodyPr>
            <a:lstStyle/>
            <a:p>
              <a:r>
                <a:rPr lang="en-US" sz="1600" b="1"/>
                <a:t>2</a:t>
              </a:r>
            </a:p>
          </p:txBody>
        </p:sp>
        <p:sp>
          <p:nvSpPr>
            <p:cNvPr id="72" name="TextBox 71"/>
            <p:cNvSpPr txBox="1"/>
            <p:nvPr/>
          </p:nvSpPr>
          <p:spPr>
            <a:xfrm>
              <a:off x="4868193" y="5154542"/>
              <a:ext cx="344737" cy="391021"/>
            </a:xfrm>
            <a:prstGeom prst="rect">
              <a:avLst/>
            </a:prstGeom>
            <a:noFill/>
          </p:spPr>
          <p:txBody>
            <a:bodyPr wrap="none" rtlCol="0">
              <a:spAutoFit/>
            </a:bodyPr>
            <a:lstStyle/>
            <a:p>
              <a:r>
                <a:rPr lang="en-US" sz="1600" b="1"/>
                <a:t>2</a:t>
              </a:r>
            </a:p>
          </p:txBody>
        </p:sp>
        <p:sp>
          <p:nvSpPr>
            <p:cNvPr id="73" name="TextBox 72"/>
            <p:cNvSpPr txBox="1"/>
            <p:nvPr/>
          </p:nvSpPr>
          <p:spPr>
            <a:xfrm>
              <a:off x="5852103" y="4415549"/>
              <a:ext cx="344737" cy="391021"/>
            </a:xfrm>
            <a:prstGeom prst="rect">
              <a:avLst/>
            </a:prstGeom>
            <a:noFill/>
          </p:spPr>
          <p:txBody>
            <a:bodyPr wrap="none" rtlCol="0">
              <a:spAutoFit/>
            </a:bodyPr>
            <a:lstStyle/>
            <a:p>
              <a:r>
                <a:rPr lang="en-US" sz="1600" b="1"/>
                <a:t>9</a:t>
              </a:r>
            </a:p>
          </p:txBody>
        </p:sp>
        <p:sp>
          <p:nvSpPr>
            <p:cNvPr id="74" name="TextBox 73"/>
            <p:cNvSpPr txBox="1"/>
            <p:nvPr/>
          </p:nvSpPr>
          <p:spPr>
            <a:xfrm>
              <a:off x="3747313" y="4577139"/>
              <a:ext cx="344737" cy="391021"/>
            </a:xfrm>
            <a:prstGeom prst="rect">
              <a:avLst/>
            </a:prstGeom>
            <a:noFill/>
          </p:spPr>
          <p:txBody>
            <a:bodyPr wrap="none" rtlCol="0">
              <a:spAutoFit/>
            </a:bodyPr>
            <a:lstStyle/>
            <a:p>
              <a:r>
                <a:rPr lang="en-US" sz="1600" b="1"/>
                <a:t>1</a:t>
              </a:r>
            </a:p>
          </p:txBody>
        </p:sp>
        <p:cxnSp>
          <p:nvCxnSpPr>
            <p:cNvPr id="75" name="Straight Arrow Connector 74"/>
            <p:cNvCxnSpPr>
              <a:stCxn id="27" idx="7"/>
            </p:cNvCxnSpPr>
            <p:nvPr/>
          </p:nvCxnSpPr>
          <p:spPr>
            <a:xfrm flipV="1">
              <a:off x="4240184" y="3853846"/>
              <a:ext cx="1547672" cy="1494483"/>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004288" y="4390265"/>
              <a:ext cx="344737" cy="391021"/>
            </a:xfrm>
            <a:prstGeom prst="rect">
              <a:avLst/>
            </a:prstGeom>
            <a:noFill/>
          </p:spPr>
          <p:txBody>
            <a:bodyPr wrap="none" rtlCol="0">
              <a:spAutoFit/>
            </a:bodyPr>
            <a:lstStyle/>
            <a:p>
              <a:r>
                <a:rPr lang="en-US" sz="1600" b="1"/>
                <a:t>8</a:t>
              </a:r>
            </a:p>
          </p:txBody>
        </p:sp>
        <p:sp>
          <p:nvSpPr>
            <p:cNvPr id="79" name="TextBox 78"/>
            <p:cNvSpPr txBox="1"/>
            <p:nvPr/>
          </p:nvSpPr>
          <p:spPr>
            <a:xfrm>
              <a:off x="4846229" y="3269070"/>
              <a:ext cx="476187" cy="391021"/>
            </a:xfrm>
            <a:prstGeom prst="rect">
              <a:avLst/>
            </a:prstGeom>
            <a:noFill/>
          </p:spPr>
          <p:txBody>
            <a:bodyPr wrap="none" rtlCol="0">
              <a:spAutoFit/>
            </a:bodyPr>
            <a:lstStyle/>
            <a:p>
              <a:r>
                <a:rPr lang="en-US" sz="1600" b="1"/>
                <a:t>10</a:t>
              </a:r>
            </a:p>
          </p:txBody>
        </p:sp>
        <p:cxnSp>
          <p:nvCxnSpPr>
            <p:cNvPr id="80" name="Straight Arrow Connector 79"/>
            <p:cNvCxnSpPr/>
            <p:nvPr/>
          </p:nvCxnSpPr>
          <p:spPr>
            <a:xfrm>
              <a:off x="6154870" y="5509974"/>
              <a:ext cx="1468244"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559160" y="5193268"/>
              <a:ext cx="344737" cy="391021"/>
            </a:xfrm>
            <a:prstGeom prst="rect">
              <a:avLst/>
            </a:prstGeom>
            <a:noFill/>
          </p:spPr>
          <p:txBody>
            <a:bodyPr wrap="none" rtlCol="0">
              <a:spAutoFit/>
            </a:bodyPr>
            <a:lstStyle/>
            <a:p>
              <a:r>
                <a:rPr lang="en-US" sz="1600" b="1"/>
                <a:t>2</a:t>
              </a:r>
            </a:p>
          </p:txBody>
        </p:sp>
        <p:sp>
          <p:nvSpPr>
            <p:cNvPr id="84" name="TextBox 83"/>
            <p:cNvSpPr txBox="1"/>
            <p:nvPr/>
          </p:nvSpPr>
          <p:spPr>
            <a:xfrm>
              <a:off x="5841772" y="2538174"/>
              <a:ext cx="476187" cy="391021"/>
            </a:xfrm>
            <a:prstGeom prst="rect">
              <a:avLst/>
            </a:prstGeom>
            <a:noFill/>
          </p:spPr>
          <p:txBody>
            <a:bodyPr wrap="none" rtlCol="0">
              <a:spAutoFit/>
            </a:bodyPr>
            <a:lstStyle/>
            <a:p>
              <a:r>
                <a:rPr lang="en-US" sz="1600" b="1"/>
                <a:t>12</a:t>
              </a:r>
            </a:p>
          </p:txBody>
        </p:sp>
        <p:cxnSp>
          <p:nvCxnSpPr>
            <p:cNvPr id="85" name="Straight Arrow Connector 84"/>
            <p:cNvCxnSpPr/>
            <p:nvPr/>
          </p:nvCxnSpPr>
          <p:spPr>
            <a:xfrm flipH="1">
              <a:off x="7843699" y="2079160"/>
              <a:ext cx="8015" cy="133213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1" idx="4"/>
            </p:cNvCxnSpPr>
            <p:nvPr/>
          </p:nvCxnSpPr>
          <p:spPr>
            <a:xfrm>
              <a:off x="7869240" y="3868490"/>
              <a:ext cx="21641"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766503" y="4180802"/>
              <a:ext cx="344737" cy="391021"/>
            </a:xfrm>
            <a:prstGeom prst="rect">
              <a:avLst/>
            </a:prstGeom>
            <a:noFill/>
          </p:spPr>
          <p:txBody>
            <a:bodyPr wrap="none" rtlCol="0">
              <a:spAutoFit/>
            </a:bodyPr>
            <a:lstStyle/>
            <a:p>
              <a:r>
                <a:rPr lang="en-US" sz="1600" b="1"/>
                <a:t>5</a:t>
              </a:r>
            </a:p>
          </p:txBody>
        </p:sp>
        <p:cxnSp>
          <p:nvCxnSpPr>
            <p:cNvPr id="89" name="Straight Arrow Connector 88"/>
            <p:cNvCxnSpPr/>
            <p:nvPr/>
          </p:nvCxnSpPr>
          <p:spPr>
            <a:xfrm>
              <a:off x="6175314" y="3639890"/>
              <a:ext cx="1465326"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7"/>
              <a:endCxn id="24" idx="3"/>
            </p:cNvCxnSpPr>
            <p:nvPr/>
          </p:nvCxnSpPr>
          <p:spPr>
            <a:xfrm flipV="1">
              <a:off x="6108359" y="2012205"/>
              <a:ext cx="1505510" cy="146604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830188" y="4328929"/>
              <a:ext cx="344737" cy="391021"/>
            </a:xfrm>
            <a:prstGeom prst="rect">
              <a:avLst/>
            </a:prstGeom>
            <a:noFill/>
          </p:spPr>
          <p:txBody>
            <a:bodyPr wrap="none" rtlCol="0">
              <a:spAutoFit/>
            </a:bodyPr>
            <a:lstStyle/>
            <a:p>
              <a:r>
                <a:rPr lang="en-US" sz="1600" b="1"/>
                <a:t>1</a:t>
              </a:r>
            </a:p>
          </p:txBody>
        </p:sp>
        <p:sp>
          <p:nvSpPr>
            <p:cNvPr id="96" name="TextBox 95"/>
            <p:cNvSpPr txBox="1"/>
            <p:nvPr/>
          </p:nvSpPr>
          <p:spPr>
            <a:xfrm>
              <a:off x="7825172" y="2722840"/>
              <a:ext cx="344737" cy="391021"/>
            </a:xfrm>
            <a:prstGeom prst="rect">
              <a:avLst/>
            </a:prstGeom>
            <a:noFill/>
          </p:spPr>
          <p:txBody>
            <a:bodyPr wrap="none" rtlCol="0">
              <a:spAutoFit/>
            </a:bodyPr>
            <a:lstStyle/>
            <a:p>
              <a:r>
                <a:rPr lang="en-US" sz="1600" b="1"/>
                <a:t>2</a:t>
              </a:r>
            </a:p>
          </p:txBody>
        </p:sp>
        <p:sp>
          <p:nvSpPr>
            <p:cNvPr id="97" name="TextBox 96"/>
            <p:cNvSpPr txBox="1"/>
            <p:nvPr/>
          </p:nvSpPr>
          <p:spPr>
            <a:xfrm>
              <a:off x="6621232" y="1495129"/>
              <a:ext cx="344737" cy="391021"/>
            </a:xfrm>
            <a:prstGeom prst="rect">
              <a:avLst/>
            </a:prstGeom>
            <a:noFill/>
          </p:spPr>
          <p:txBody>
            <a:bodyPr wrap="none" rtlCol="0">
              <a:spAutoFit/>
            </a:bodyPr>
            <a:lstStyle/>
            <a:p>
              <a:r>
                <a:rPr lang="en-US" sz="1600" b="1"/>
                <a:t>3</a:t>
              </a:r>
            </a:p>
          </p:txBody>
        </p:sp>
        <p:sp>
          <p:nvSpPr>
            <p:cNvPr id="98" name="TextBox 97"/>
            <p:cNvSpPr txBox="1"/>
            <p:nvPr/>
          </p:nvSpPr>
          <p:spPr>
            <a:xfrm>
              <a:off x="6917346" y="3352800"/>
              <a:ext cx="344737" cy="391021"/>
            </a:xfrm>
            <a:prstGeom prst="rect">
              <a:avLst/>
            </a:prstGeom>
            <a:noFill/>
          </p:spPr>
          <p:txBody>
            <a:bodyPr wrap="none" rtlCol="0">
              <a:spAutoFit/>
            </a:bodyPr>
            <a:lstStyle/>
            <a:p>
              <a:r>
                <a:rPr lang="en-US" sz="1600" b="1"/>
                <a:t>6</a:t>
              </a:r>
            </a:p>
          </p:txBody>
        </p:sp>
        <p:sp>
          <p:nvSpPr>
            <p:cNvPr id="100" name="TextBox 99"/>
            <p:cNvSpPr txBox="1"/>
            <p:nvPr/>
          </p:nvSpPr>
          <p:spPr>
            <a:xfrm>
              <a:off x="6697444" y="2362200"/>
              <a:ext cx="344737" cy="391021"/>
            </a:xfrm>
            <a:prstGeom prst="rect">
              <a:avLst/>
            </a:prstGeom>
            <a:noFill/>
          </p:spPr>
          <p:txBody>
            <a:bodyPr wrap="none" rtlCol="0">
              <a:spAutoFit/>
            </a:bodyPr>
            <a:lstStyle/>
            <a:p>
              <a:r>
                <a:rPr lang="en-US" sz="1600" b="1"/>
                <a:t>7</a:t>
              </a:r>
            </a:p>
          </p:txBody>
        </p:sp>
        <p:cxnSp>
          <p:nvCxnSpPr>
            <p:cNvPr id="59" name="Straight Arrow Connector 58"/>
            <p:cNvCxnSpPr>
              <a:stCxn id="9" idx="1"/>
              <a:endCxn id="4" idx="5"/>
            </p:cNvCxnSpPr>
            <p:nvPr/>
          </p:nvCxnSpPr>
          <p:spPr>
            <a:xfrm flipH="1" flipV="1">
              <a:off x="6108359" y="3801535"/>
              <a:ext cx="1581710" cy="154679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0" idx="4"/>
            </p:cNvCxnSpPr>
            <p:nvPr/>
          </p:nvCxnSpPr>
          <p:spPr>
            <a:xfrm>
              <a:off x="5905826" y="2079160"/>
              <a:ext cx="10222" cy="135012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4273404" y="5257800"/>
            <a:ext cx="4572000" cy="1015663"/>
          </a:xfrm>
          <a:prstGeom prst="rect">
            <a:avLst/>
          </a:prstGeom>
        </p:spPr>
        <p:txBody>
          <a:bodyPr>
            <a:spAutoFit/>
          </a:bodyPr>
          <a:lstStyle/>
          <a:p>
            <a:r>
              <a:rPr lang="en-US" sz="2000"/>
              <a:t>D là nút trung tâm. W=4.</a:t>
            </a:r>
          </a:p>
          <a:p>
            <a:r>
              <a:rPr lang="en-US" sz="2000"/>
              <a:t>W</a:t>
            </a:r>
            <a:r>
              <a:rPr lang="en-US" sz="2000" baseline="-25000"/>
              <a:t>F</a:t>
            </a:r>
            <a:r>
              <a:rPr lang="en-US" sz="2000"/>
              <a:t>=W</a:t>
            </a:r>
            <a:r>
              <a:rPr lang="en-US" sz="2000" baseline="-25000"/>
              <a:t>B</a:t>
            </a:r>
            <a:r>
              <a:rPr lang="en-US" sz="2000"/>
              <a:t>=2, W</a:t>
            </a:r>
            <a:r>
              <a:rPr lang="en-US" sz="2000" baseline="-25000"/>
              <a:t>C</a:t>
            </a:r>
            <a:r>
              <a:rPr lang="en-US" sz="2000"/>
              <a:t> =3,</a:t>
            </a:r>
          </a:p>
          <a:p>
            <a:r>
              <a:rPr lang="en-US" sz="2000"/>
              <a:t> các nút khác có w</a:t>
            </a:r>
            <a:r>
              <a:rPr lang="en-US" sz="2000" b="1" baseline="-25000"/>
              <a:t>i</a:t>
            </a:r>
            <a:r>
              <a:rPr lang="en-US" sz="2000"/>
              <a:t> =1</a:t>
            </a:r>
            <a:r>
              <a:rPr lang="en-US" sz="2000">
                <a:latin typeface="Times New Roman" panose="02020603050405020304" pitchFamily="18" charset="0"/>
                <a:ea typeface="Times New Roman" panose="02020603050405020304" pitchFamily="18" charset="0"/>
              </a:rPr>
              <a:t> </a:t>
            </a:r>
          </a:p>
        </p:txBody>
      </p:sp>
      <p:graphicFrame>
        <p:nvGraphicFramePr>
          <p:cNvPr id="3" name="Table 2"/>
          <p:cNvGraphicFramePr>
            <a:graphicFrameLocks noGrp="1"/>
          </p:cNvGraphicFramePr>
          <p:nvPr>
            <p:extLst>
              <p:ext uri="{D42A27DB-BD31-4B8C-83A1-F6EECF244321}">
                <p14:modId xmlns:p14="http://schemas.microsoft.com/office/powerpoint/2010/main" val="2800777586"/>
              </p:ext>
            </p:extLst>
          </p:nvPr>
        </p:nvGraphicFramePr>
        <p:xfrm>
          <a:off x="685800" y="1447800"/>
          <a:ext cx="3810000" cy="4618736"/>
        </p:xfrm>
        <a:graphic>
          <a:graphicData uri="http://schemas.openxmlformats.org/drawingml/2006/table">
            <a:tbl>
              <a:tblPr/>
              <a:tblGrid>
                <a:gridCol w="75882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Cạnh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Giá</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Quyết định</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(B,C)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(G,F)</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(B,A)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(C,E)</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(E,F)</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(H.G)</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(D,F)</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(D,G)</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(D,E)</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(D,B)</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702293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03"/>
          <p:cNvSpPr>
            <a:spLocks noGrp="1"/>
          </p:cNvSpPr>
          <p:nvPr>
            <p:ph type="title"/>
          </p:nvPr>
        </p:nvSpPr>
        <p:spPr/>
        <p:txBody>
          <a:bodyPr/>
          <a:lstStyle/>
          <a:p>
            <a:r>
              <a:rPr lang="en-US"/>
              <a:t>Ví dụ 2 Kruskal biến đổi</a:t>
            </a:r>
          </a:p>
        </p:txBody>
      </p:sp>
      <p:grpSp>
        <p:nvGrpSpPr>
          <p:cNvPr id="2" name="Group 1"/>
          <p:cNvGrpSpPr/>
          <p:nvPr/>
        </p:nvGrpSpPr>
        <p:grpSpPr>
          <a:xfrm>
            <a:off x="5123932" y="1341909"/>
            <a:ext cx="3833514" cy="3684288"/>
            <a:chOff x="3747313" y="1495129"/>
            <a:chExt cx="4427612" cy="4255260"/>
          </a:xfrm>
        </p:grpSpPr>
        <p:grpSp>
          <p:nvGrpSpPr>
            <p:cNvPr id="7" name="Group 6"/>
            <p:cNvGrpSpPr/>
            <p:nvPr/>
          </p:nvGrpSpPr>
          <p:grpSpPr>
            <a:xfrm>
              <a:off x="5718114" y="3411290"/>
              <a:ext cx="457200" cy="469015"/>
              <a:chOff x="4648200" y="914400"/>
              <a:chExt cx="457200" cy="469015"/>
            </a:xfrm>
          </p:grpSpPr>
          <p:sp>
            <p:nvSpPr>
              <p:cNvPr id="4" name="Oval 3"/>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88310" y="956846"/>
                <a:ext cx="405834" cy="426569"/>
              </a:xfrm>
              <a:prstGeom prst="rect">
                <a:avLst/>
              </a:prstGeom>
              <a:noFill/>
            </p:spPr>
            <p:txBody>
              <a:bodyPr wrap="none" rtlCol="0">
                <a:spAutoFit/>
              </a:bodyPr>
              <a:lstStyle/>
              <a:p>
                <a:r>
                  <a:rPr lang="en-US" b="1"/>
                  <a:t>D</a:t>
                </a:r>
              </a:p>
            </p:txBody>
          </p:sp>
        </p:grpSp>
        <p:grpSp>
          <p:nvGrpSpPr>
            <p:cNvPr id="8" name="Group 7"/>
            <p:cNvGrpSpPr/>
            <p:nvPr/>
          </p:nvGrpSpPr>
          <p:grpSpPr>
            <a:xfrm>
              <a:off x="7623114" y="5281374"/>
              <a:ext cx="457200" cy="469015"/>
              <a:chOff x="4648200" y="914400"/>
              <a:chExt cx="457200" cy="469015"/>
            </a:xfrm>
          </p:grpSpPr>
          <p:sp>
            <p:nvSpPr>
              <p:cNvPr id="9" name="Oval 8"/>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680680" y="956846"/>
                <a:ext cx="376210" cy="426569"/>
              </a:xfrm>
              <a:prstGeom prst="rect">
                <a:avLst/>
              </a:prstGeom>
              <a:noFill/>
            </p:spPr>
            <p:txBody>
              <a:bodyPr wrap="none" rtlCol="0">
                <a:spAutoFit/>
              </a:bodyPr>
              <a:lstStyle/>
              <a:p>
                <a:r>
                  <a:rPr lang="en-US" b="1"/>
                  <a:t>F</a:t>
                </a:r>
              </a:p>
            </p:txBody>
          </p:sp>
        </p:grpSp>
        <p:grpSp>
          <p:nvGrpSpPr>
            <p:cNvPr id="11" name="Group 10"/>
            <p:cNvGrpSpPr/>
            <p:nvPr/>
          </p:nvGrpSpPr>
          <p:grpSpPr>
            <a:xfrm>
              <a:off x="5697670" y="5281374"/>
              <a:ext cx="457200" cy="469015"/>
              <a:chOff x="4648200" y="914400"/>
              <a:chExt cx="457200" cy="469015"/>
            </a:xfrm>
          </p:grpSpPr>
          <p:sp>
            <p:nvSpPr>
              <p:cNvPr id="12" name="Oval 11"/>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677281" y="956846"/>
                <a:ext cx="391022" cy="426569"/>
              </a:xfrm>
              <a:prstGeom prst="rect">
                <a:avLst/>
              </a:prstGeom>
              <a:noFill/>
            </p:spPr>
            <p:txBody>
              <a:bodyPr wrap="none" rtlCol="0">
                <a:spAutoFit/>
              </a:bodyPr>
              <a:lstStyle/>
              <a:p>
                <a:r>
                  <a:rPr lang="en-US" b="1"/>
                  <a:t>E</a:t>
                </a:r>
              </a:p>
            </p:txBody>
          </p:sp>
        </p:grpSp>
        <p:grpSp>
          <p:nvGrpSpPr>
            <p:cNvPr id="20" name="Group 19"/>
            <p:cNvGrpSpPr/>
            <p:nvPr/>
          </p:nvGrpSpPr>
          <p:grpSpPr>
            <a:xfrm>
              <a:off x="7640640" y="3411290"/>
              <a:ext cx="457200" cy="469015"/>
              <a:chOff x="4648200" y="914400"/>
              <a:chExt cx="457200" cy="469015"/>
            </a:xfrm>
          </p:grpSpPr>
          <p:sp>
            <p:nvSpPr>
              <p:cNvPr id="21" name="Oval 20"/>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681706" y="956846"/>
                <a:ext cx="420645" cy="426569"/>
              </a:xfrm>
              <a:prstGeom prst="rect">
                <a:avLst/>
              </a:prstGeom>
              <a:noFill/>
            </p:spPr>
            <p:txBody>
              <a:bodyPr wrap="none" rtlCol="0">
                <a:spAutoFit/>
              </a:bodyPr>
              <a:lstStyle/>
              <a:p>
                <a:r>
                  <a:rPr lang="en-US" b="1"/>
                  <a:t>G</a:t>
                </a:r>
              </a:p>
            </p:txBody>
          </p:sp>
        </p:grpSp>
        <p:grpSp>
          <p:nvGrpSpPr>
            <p:cNvPr id="23" name="Group 22"/>
            <p:cNvGrpSpPr/>
            <p:nvPr/>
          </p:nvGrpSpPr>
          <p:grpSpPr>
            <a:xfrm>
              <a:off x="7546914" y="1621960"/>
              <a:ext cx="457200" cy="469015"/>
              <a:chOff x="4648200" y="914400"/>
              <a:chExt cx="457200" cy="469015"/>
            </a:xfrm>
          </p:grpSpPr>
          <p:sp>
            <p:nvSpPr>
              <p:cNvPr id="24" name="Oval 23"/>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688310" y="956846"/>
                <a:ext cx="405834" cy="426569"/>
              </a:xfrm>
              <a:prstGeom prst="rect">
                <a:avLst/>
              </a:prstGeom>
              <a:noFill/>
            </p:spPr>
            <p:txBody>
              <a:bodyPr wrap="none" rtlCol="0">
                <a:spAutoFit/>
              </a:bodyPr>
              <a:lstStyle/>
              <a:p>
                <a:r>
                  <a:rPr lang="en-US" b="1"/>
                  <a:t>H</a:t>
                </a:r>
              </a:p>
            </p:txBody>
          </p:sp>
        </p:grpSp>
        <p:grpSp>
          <p:nvGrpSpPr>
            <p:cNvPr id="26" name="Group 25"/>
            <p:cNvGrpSpPr/>
            <p:nvPr/>
          </p:nvGrpSpPr>
          <p:grpSpPr>
            <a:xfrm>
              <a:off x="3849939" y="5281374"/>
              <a:ext cx="457200" cy="469015"/>
              <a:chOff x="4648200" y="914400"/>
              <a:chExt cx="457200" cy="469015"/>
            </a:xfrm>
          </p:grpSpPr>
          <p:sp>
            <p:nvSpPr>
              <p:cNvPr id="27" name="Oval 26"/>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675487" y="956846"/>
                <a:ext cx="405834" cy="426569"/>
              </a:xfrm>
              <a:prstGeom prst="rect">
                <a:avLst/>
              </a:prstGeom>
              <a:noFill/>
            </p:spPr>
            <p:txBody>
              <a:bodyPr wrap="none" rtlCol="0">
                <a:spAutoFit/>
              </a:bodyPr>
              <a:lstStyle/>
              <a:p>
                <a:r>
                  <a:rPr lang="en-US" b="1"/>
                  <a:t>C</a:t>
                </a:r>
              </a:p>
            </p:txBody>
          </p:sp>
        </p:grpSp>
        <p:grpSp>
          <p:nvGrpSpPr>
            <p:cNvPr id="29" name="Group 28"/>
            <p:cNvGrpSpPr/>
            <p:nvPr/>
          </p:nvGrpSpPr>
          <p:grpSpPr>
            <a:xfrm>
              <a:off x="5677226" y="1621960"/>
              <a:ext cx="457200" cy="469015"/>
              <a:chOff x="4648200" y="914400"/>
              <a:chExt cx="457200" cy="469015"/>
            </a:xfrm>
          </p:grpSpPr>
          <p:sp>
            <p:nvSpPr>
              <p:cNvPr id="30" name="Oval 29"/>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685105" y="956846"/>
                <a:ext cx="405834" cy="426569"/>
              </a:xfrm>
              <a:prstGeom prst="rect">
                <a:avLst/>
              </a:prstGeom>
              <a:noFill/>
            </p:spPr>
            <p:txBody>
              <a:bodyPr wrap="none" rtlCol="0">
                <a:spAutoFit/>
              </a:bodyPr>
              <a:lstStyle/>
              <a:p>
                <a:r>
                  <a:rPr lang="en-US" b="1"/>
                  <a:t>A</a:t>
                </a:r>
              </a:p>
            </p:txBody>
          </p:sp>
        </p:grpSp>
        <p:grpSp>
          <p:nvGrpSpPr>
            <p:cNvPr id="32" name="Group 31"/>
            <p:cNvGrpSpPr/>
            <p:nvPr/>
          </p:nvGrpSpPr>
          <p:grpSpPr>
            <a:xfrm>
              <a:off x="3806656" y="3411290"/>
              <a:ext cx="457200" cy="469015"/>
              <a:chOff x="4648200" y="914400"/>
              <a:chExt cx="457200" cy="469015"/>
            </a:xfrm>
          </p:grpSpPr>
          <p:sp>
            <p:nvSpPr>
              <p:cNvPr id="33" name="Oval 32"/>
              <p:cNvSpPr/>
              <p:nvPr/>
            </p:nvSpPr>
            <p:spPr>
              <a:xfrm>
                <a:off x="4648200" y="91440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679494" y="956846"/>
                <a:ext cx="405834" cy="426569"/>
              </a:xfrm>
              <a:prstGeom prst="rect">
                <a:avLst/>
              </a:prstGeom>
              <a:noFill/>
            </p:spPr>
            <p:txBody>
              <a:bodyPr wrap="none" rtlCol="0">
                <a:spAutoFit/>
              </a:bodyPr>
              <a:lstStyle/>
              <a:p>
                <a:r>
                  <a:rPr lang="en-US" b="1"/>
                  <a:t>B</a:t>
                </a:r>
              </a:p>
            </p:txBody>
          </p:sp>
        </p:grpSp>
        <p:cxnSp>
          <p:nvCxnSpPr>
            <p:cNvPr id="42" name="Straight Arrow Connector 41"/>
            <p:cNvCxnSpPr/>
            <p:nvPr/>
          </p:nvCxnSpPr>
          <p:spPr>
            <a:xfrm>
              <a:off x="4307139" y="5509974"/>
              <a:ext cx="1390531" cy="0"/>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4"/>
              <a:endCxn id="27" idx="0"/>
            </p:cNvCxnSpPr>
            <p:nvPr/>
          </p:nvCxnSpPr>
          <p:spPr>
            <a:xfrm>
              <a:off x="4035256" y="3868490"/>
              <a:ext cx="43283"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 idx="4"/>
              <a:endCxn id="12" idx="0"/>
            </p:cNvCxnSpPr>
            <p:nvPr/>
          </p:nvCxnSpPr>
          <p:spPr>
            <a:xfrm flipH="1">
              <a:off x="5926270" y="3868490"/>
              <a:ext cx="20444" cy="141288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263856" y="3639890"/>
              <a:ext cx="1454258" cy="0"/>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134426" y="1850560"/>
              <a:ext cx="1412488"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3" idx="0"/>
              <a:endCxn id="30" idx="3"/>
            </p:cNvCxnSpPr>
            <p:nvPr/>
          </p:nvCxnSpPr>
          <p:spPr>
            <a:xfrm flipV="1">
              <a:off x="4035256" y="2012205"/>
              <a:ext cx="1708925" cy="1399085"/>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556703" y="2538174"/>
              <a:ext cx="344737" cy="391021"/>
            </a:xfrm>
            <a:prstGeom prst="rect">
              <a:avLst/>
            </a:prstGeom>
            <a:noFill/>
          </p:spPr>
          <p:txBody>
            <a:bodyPr wrap="none" rtlCol="0">
              <a:spAutoFit/>
            </a:bodyPr>
            <a:lstStyle/>
            <a:p>
              <a:r>
                <a:rPr lang="en-US" sz="1600" b="1"/>
                <a:t>2</a:t>
              </a:r>
            </a:p>
          </p:txBody>
        </p:sp>
        <p:sp>
          <p:nvSpPr>
            <p:cNvPr id="72" name="TextBox 71"/>
            <p:cNvSpPr txBox="1"/>
            <p:nvPr/>
          </p:nvSpPr>
          <p:spPr>
            <a:xfrm>
              <a:off x="4868193" y="5154542"/>
              <a:ext cx="344737" cy="391021"/>
            </a:xfrm>
            <a:prstGeom prst="rect">
              <a:avLst/>
            </a:prstGeom>
            <a:noFill/>
          </p:spPr>
          <p:txBody>
            <a:bodyPr wrap="none" rtlCol="0">
              <a:spAutoFit/>
            </a:bodyPr>
            <a:lstStyle/>
            <a:p>
              <a:r>
                <a:rPr lang="en-US" sz="1600" b="1"/>
                <a:t>2</a:t>
              </a:r>
            </a:p>
          </p:txBody>
        </p:sp>
        <p:sp>
          <p:nvSpPr>
            <p:cNvPr id="73" name="TextBox 72"/>
            <p:cNvSpPr txBox="1"/>
            <p:nvPr/>
          </p:nvSpPr>
          <p:spPr>
            <a:xfrm>
              <a:off x="5852103" y="4415549"/>
              <a:ext cx="344737" cy="391021"/>
            </a:xfrm>
            <a:prstGeom prst="rect">
              <a:avLst/>
            </a:prstGeom>
            <a:noFill/>
          </p:spPr>
          <p:txBody>
            <a:bodyPr wrap="none" rtlCol="0">
              <a:spAutoFit/>
            </a:bodyPr>
            <a:lstStyle/>
            <a:p>
              <a:r>
                <a:rPr lang="en-US" sz="1600" b="1"/>
                <a:t>9</a:t>
              </a:r>
            </a:p>
          </p:txBody>
        </p:sp>
        <p:sp>
          <p:nvSpPr>
            <p:cNvPr id="74" name="TextBox 73"/>
            <p:cNvSpPr txBox="1"/>
            <p:nvPr/>
          </p:nvSpPr>
          <p:spPr>
            <a:xfrm>
              <a:off x="3747313" y="4577139"/>
              <a:ext cx="344737" cy="391021"/>
            </a:xfrm>
            <a:prstGeom prst="rect">
              <a:avLst/>
            </a:prstGeom>
            <a:noFill/>
          </p:spPr>
          <p:txBody>
            <a:bodyPr wrap="none" rtlCol="0">
              <a:spAutoFit/>
            </a:bodyPr>
            <a:lstStyle/>
            <a:p>
              <a:r>
                <a:rPr lang="en-US" sz="1600" b="1"/>
                <a:t>1</a:t>
              </a:r>
            </a:p>
          </p:txBody>
        </p:sp>
        <p:cxnSp>
          <p:nvCxnSpPr>
            <p:cNvPr id="75" name="Straight Arrow Connector 74"/>
            <p:cNvCxnSpPr>
              <a:stCxn id="27" idx="7"/>
            </p:cNvCxnSpPr>
            <p:nvPr/>
          </p:nvCxnSpPr>
          <p:spPr>
            <a:xfrm flipV="1">
              <a:off x="4240184" y="3853846"/>
              <a:ext cx="1547672" cy="1494483"/>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004288" y="4390265"/>
              <a:ext cx="344737" cy="391021"/>
            </a:xfrm>
            <a:prstGeom prst="rect">
              <a:avLst/>
            </a:prstGeom>
            <a:noFill/>
          </p:spPr>
          <p:txBody>
            <a:bodyPr wrap="none" rtlCol="0">
              <a:spAutoFit/>
            </a:bodyPr>
            <a:lstStyle/>
            <a:p>
              <a:r>
                <a:rPr lang="en-US" sz="1600" b="1"/>
                <a:t>8</a:t>
              </a:r>
            </a:p>
          </p:txBody>
        </p:sp>
        <p:sp>
          <p:nvSpPr>
            <p:cNvPr id="79" name="TextBox 78"/>
            <p:cNvSpPr txBox="1"/>
            <p:nvPr/>
          </p:nvSpPr>
          <p:spPr>
            <a:xfrm>
              <a:off x="4846229" y="3269070"/>
              <a:ext cx="476187" cy="391021"/>
            </a:xfrm>
            <a:prstGeom prst="rect">
              <a:avLst/>
            </a:prstGeom>
            <a:noFill/>
          </p:spPr>
          <p:txBody>
            <a:bodyPr wrap="none" rtlCol="0">
              <a:spAutoFit/>
            </a:bodyPr>
            <a:lstStyle/>
            <a:p>
              <a:r>
                <a:rPr lang="en-US" sz="1600" b="1"/>
                <a:t>10</a:t>
              </a:r>
            </a:p>
          </p:txBody>
        </p:sp>
        <p:cxnSp>
          <p:nvCxnSpPr>
            <p:cNvPr id="80" name="Straight Arrow Connector 79"/>
            <p:cNvCxnSpPr/>
            <p:nvPr/>
          </p:nvCxnSpPr>
          <p:spPr>
            <a:xfrm>
              <a:off x="6154870" y="5509974"/>
              <a:ext cx="1468244"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559160" y="5193268"/>
              <a:ext cx="344737" cy="391021"/>
            </a:xfrm>
            <a:prstGeom prst="rect">
              <a:avLst/>
            </a:prstGeom>
            <a:noFill/>
          </p:spPr>
          <p:txBody>
            <a:bodyPr wrap="none" rtlCol="0">
              <a:spAutoFit/>
            </a:bodyPr>
            <a:lstStyle/>
            <a:p>
              <a:r>
                <a:rPr lang="en-US" sz="1600" b="1"/>
                <a:t>2</a:t>
              </a:r>
            </a:p>
          </p:txBody>
        </p:sp>
        <p:sp>
          <p:nvSpPr>
            <p:cNvPr id="84" name="TextBox 83"/>
            <p:cNvSpPr txBox="1"/>
            <p:nvPr/>
          </p:nvSpPr>
          <p:spPr>
            <a:xfrm>
              <a:off x="5841772" y="2538174"/>
              <a:ext cx="476187" cy="391021"/>
            </a:xfrm>
            <a:prstGeom prst="rect">
              <a:avLst/>
            </a:prstGeom>
            <a:noFill/>
          </p:spPr>
          <p:txBody>
            <a:bodyPr wrap="none" rtlCol="0">
              <a:spAutoFit/>
            </a:bodyPr>
            <a:lstStyle/>
            <a:p>
              <a:r>
                <a:rPr lang="en-US" sz="1600" b="1"/>
                <a:t>12</a:t>
              </a:r>
            </a:p>
          </p:txBody>
        </p:sp>
        <p:cxnSp>
          <p:nvCxnSpPr>
            <p:cNvPr id="85" name="Straight Arrow Connector 84"/>
            <p:cNvCxnSpPr/>
            <p:nvPr/>
          </p:nvCxnSpPr>
          <p:spPr>
            <a:xfrm flipH="1">
              <a:off x="7843699" y="2079160"/>
              <a:ext cx="8015" cy="1332130"/>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1" idx="4"/>
            </p:cNvCxnSpPr>
            <p:nvPr/>
          </p:nvCxnSpPr>
          <p:spPr>
            <a:xfrm>
              <a:off x="7869240" y="3868490"/>
              <a:ext cx="21641" cy="1412884"/>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766503" y="4180802"/>
              <a:ext cx="344737" cy="391021"/>
            </a:xfrm>
            <a:prstGeom prst="rect">
              <a:avLst/>
            </a:prstGeom>
            <a:noFill/>
          </p:spPr>
          <p:txBody>
            <a:bodyPr wrap="none" rtlCol="0">
              <a:spAutoFit/>
            </a:bodyPr>
            <a:lstStyle/>
            <a:p>
              <a:r>
                <a:rPr lang="en-US" sz="1600" b="1"/>
                <a:t>5</a:t>
              </a:r>
            </a:p>
          </p:txBody>
        </p:sp>
        <p:cxnSp>
          <p:nvCxnSpPr>
            <p:cNvPr id="89" name="Straight Arrow Connector 88"/>
            <p:cNvCxnSpPr/>
            <p:nvPr/>
          </p:nvCxnSpPr>
          <p:spPr>
            <a:xfrm>
              <a:off x="6175314" y="3639890"/>
              <a:ext cx="1465326" cy="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7"/>
              <a:endCxn id="24" idx="3"/>
            </p:cNvCxnSpPr>
            <p:nvPr/>
          </p:nvCxnSpPr>
          <p:spPr>
            <a:xfrm flipV="1">
              <a:off x="6108359" y="2012205"/>
              <a:ext cx="1505510" cy="1466040"/>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830188" y="4328929"/>
              <a:ext cx="344737" cy="391021"/>
            </a:xfrm>
            <a:prstGeom prst="rect">
              <a:avLst/>
            </a:prstGeom>
            <a:noFill/>
          </p:spPr>
          <p:txBody>
            <a:bodyPr wrap="none" rtlCol="0">
              <a:spAutoFit/>
            </a:bodyPr>
            <a:lstStyle/>
            <a:p>
              <a:r>
                <a:rPr lang="en-US" sz="1600" b="1"/>
                <a:t>1</a:t>
              </a:r>
            </a:p>
          </p:txBody>
        </p:sp>
        <p:sp>
          <p:nvSpPr>
            <p:cNvPr id="96" name="TextBox 95"/>
            <p:cNvSpPr txBox="1"/>
            <p:nvPr/>
          </p:nvSpPr>
          <p:spPr>
            <a:xfrm>
              <a:off x="7825172" y="2722840"/>
              <a:ext cx="344737" cy="391021"/>
            </a:xfrm>
            <a:prstGeom prst="rect">
              <a:avLst/>
            </a:prstGeom>
            <a:noFill/>
          </p:spPr>
          <p:txBody>
            <a:bodyPr wrap="none" rtlCol="0">
              <a:spAutoFit/>
            </a:bodyPr>
            <a:lstStyle/>
            <a:p>
              <a:r>
                <a:rPr lang="en-US" sz="1600" b="1"/>
                <a:t>2</a:t>
              </a:r>
            </a:p>
          </p:txBody>
        </p:sp>
        <p:sp>
          <p:nvSpPr>
            <p:cNvPr id="97" name="TextBox 96"/>
            <p:cNvSpPr txBox="1"/>
            <p:nvPr/>
          </p:nvSpPr>
          <p:spPr>
            <a:xfrm>
              <a:off x="6621232" y="1495129"/>
              <a:ext cx="344737" cy="391021"/>
            </a:xfrm>
            <a:prstGeom prst="rect">
              <a:avLst/>
            </a:prstGeom>
            <a:noFill/>
          </p:spPr>
          <p:txBody>
            <a:bodyPr wrap="none" rtlCol="0">
              <a:spAutoFit/>
            </a:bodyPr>
            <a:lstStyle/>
            <a:p>
              <a:r>
                <a:rPr lang="en-US" sz="1600" b="1"/>
                <a:t>3</a:t>
              </a:r>
            </a:p>
          </p:txBody>
        </p:sp>
        <p:sp>
          <p:nvSpPr>
            <p:cNvPr id="98" name="TextBox 97"/>
            <p:cNvSpPr txBox="1"/>
            <p:nvPr/>
          </p:nvSpPr>
          <p:spPr>
            <a:xfrm>
              <a:off x="6917346" y="3352800"/>
              <a:ext cx="344737" cy="391021"/>
            </a:xfrm>
            <a:prstGeom prst="rect">
              <a:avLst/>
            </a:prstGeom>
            <a:noFill/>
          </p:spPr>
          <p:txBody>
            <a:bodyPr wrap="none" rtlCol="0">
              <a:spAutoFit/>
            </a:bodyPr>
            <a:lstStyle/>
            <a:p>
              <a:r>
                <a:rPr lang="en-US" sz="1600" b="1"/>
                <a:t>6</a:t>
              </a:r>
            </a:p>
          </p:txBody>
        </p:sp>
        <p:sp>
          <p:nvSpPr>
            <p:cNvPr id="100" name="TextBox 99"/>
            <p:cNvSpPr txBox="1"/>
            <p:nvPr/>
          </p:nvSpPr>
          <p:spPr>
            <a:xfrm>
              <a:off x="6697444" y="2362200"/>
              <a:ext cx="344737" cy="391021"/>
            </a:xfrm>
            <a:prstGeom prst="rect">
              <a:avLst/>
            </a:prstGeom>
            <a:noFill/>
          </p:spPr>
          <p:txBody>
            <a:bodyPr wrap="none" rtlCol="0">
              <a:spAutoFit/>
            </a:bodyPr>
            <a:lstStyle/>
            <a:p>
              <a:r>
                <a:rPr lang="en-US" sz="1600" b="1"/>
                <a:t>7</a:t>
              </a:r>
            </a:p>
          </p:txBody>
        </p:sp>
        <p:cxnSp>
          <p:nvCxnSpPr>
            <p:cNvPr id="59" name="Straight Arrow Connector 58"/>
            <p:cNvCxnSpPr>
              <a:stCxn id="9" idx="1"/>
              <a:endCxn id="4" idx="5"/>
            </p:cNvCxnSpPr>
            <p:nvPr/>
          </p:nvCxnSpPr>
          <p:spPr>
            <a:xfrm flipH="1" flipV="1">
              <a:off x="6108359" y="3801535"/>
              <a:ext cx="1581710" cy="1546794"/>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0" idx="4"/>
            </p:cNvCxnSpPr>
            <p:nvPr/>
          </p:nvCxnSpPr>
          <p:spPr>
            <a:xfrm>
              <a:off x="5905826" y="2079160"/>
              <a:ext cx="10222" cy="135012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4273404" y="5257800"/>
            <a:ext cx="4572000" cy="1015663"/>
          </a:xfrm>
          <a:prstGeom prst="rect">
            <a:avLst/>
          </a:prstGeom>
        </p:spPr>
        <p:txBody>
          <a:bodyPr>
            <a:spAutoFit/>
          </a:bodyPr>
          <a:lstStyle/>
          <a:p>
            <a:r>
              <a:rPr lang="en-US" sz="2000"/>
              <a:t>D là nút trung tâm. W=4.</a:t>
            </a:r>
          </a:p>
          <a:p>
            <a:r>
              <a:rPr lang="en-US" sz="2000"/>
              <a:t>W</a:t>
            </a:r>
            <a:r>
              <a:rPr lang="en-US" sz="2000" baseline="-25000"/>
              <a:t>F</a:t>
            </a:r>
            <a:r>
              <a:rPr lang="en-US" sz="2000"/>
              <a:t>=W</a:t>
            </a:r>
            <a:r>
              <a:rPr lang="en-US" sz="2000" baseline="-25000"/>
              <a:t>B</a:t>
            </a:r>
            <a:r>
              <a:rPr lang="en-US" sz="2000"/>
              <a:t>=2, W</a:t>
            </a:r>
            <a:r>
              <a:rPr lang="en-US" sz="2000" baseline="-25000"/>
              <a:t>C</a:t>
            </a:r>
            <a:r>
              <a:rPr lang="en-US" sz="2000"/>
              <a:t> =3,</a:t>
            </a:r>
          </a:p>
          <a:p>
            <a:r>
              <a:rPr lang="en-US" sz="2000"/>
              <a:t> các nút khác có w</a:t>
            </a:r>
            <a:r>
              <a:rPr lang="en-US" sz="2000" b="1" baseline="-25000"/>
              <a:t>i</a:t>
            </a:r>
            <a:r>
              <a:rPr lang="en-US" sz="2000"/>
              <a:t> =1</a:t>
            </a:r>
            <a:r>
              <a:rPr lang="en-US" sz="2000">
                <a:latin typeface="Times New Roman" panose="02020603050405020304" pitchFamily="18" charset="0"/>
                <a:ea typeface="Times New Roman" panose="02020603050405020304" pitchFamily="18" charset="0"/>
              </a:rPr>
              <a:t> </a:t>
            </a:r>
          </a:p>
        </p:txBody>
      </p:sp>
      <p:graphicFrame>
        <p:nvGraphicFramePr>
          <p:cNvPr id="3" name="Table 2"/>
          <p:cNvGraphicFramePr>
            <a:graphicFrameLocks noGrp="1"/>
          </p:cNvGraphicFramePr>
          <p:nvPr>
            <p:extLst>
              <p:ext uri="{D42A27DB-BD31-4B8C-83A1-F6EECF244321}">
                <p14:modId xmlns:p14="http://schemas.microsoft.com/office/powerpoint/2010/main" val="2281173036"/>
              </p:ext>
            </p:extLst>
          </p:nvPr>
        </p:nvGraphicFramePr>
        <p:xfrm>
          <a:off x="685800" y="1447800"/>
          <a:ext cx="3810000" cy="4618736"/>
        </p:xfrm>
        <a:graphic>
          <a:graphicData uri="http://schemas.openxmlformats.org/drawingml/2006/table">
            <a:tbl>
              <a:tblPr/>
              <a:tblGrid>
                <a:gridCol w="75882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Cạnh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Giá</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Quyết định</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(B,C)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defRPr/>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4</a:t>
                      </a: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(G,F)</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(B,A)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(C,E)</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 </a:t>
                      </a:r>
                      <a:endPar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(E,F)</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defRPr/>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4</a:t>
                      </a: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(H.G)</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defRPr/>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Bỏ  </a:t>
                      </a:r>
                      <a:r>
                        <a:rPr kumimoji="0" lang="el-GR"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Σ</a:t>
                      </a: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rPr>
                        <a:t> Wi &gt; 4</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(D,F)</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(D,G)</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(D,H)</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defRPr/>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(D,E)</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Không chọn (đã nối rồi)</a:t>
                      </a:r>
                      <a:endPar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cs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(D,B)</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C00000"/>
                          </a:solidFill>
                          <a:effectLst>
                            <a:outerShdw blurRad="38100" dist="38100" dir="2700000" algn="tl">
                              <a:srgbClr val="C0C0C0"/>
                            </a:outerShdw>
                          </a:effectLst>
                          <a:latin typeface="Arial" charset="0"/>
                        </a:rPr>
                        <a:t>Chọn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447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(D,A)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2888">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endPar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67781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D4892336-A529-4CED-A83C-E635F68622D7}" type="slidenum">
              <a:rPr lang="en-US"/>
              <a:pPr/>
              <a:t>27</a:t>
            </a:fld>
            <a:endParaRPr lang="en-US"/>
          </a:p>
        </p:txBody>
      </p:sp>
      <p:sp>
        <p:nvSpPr>
          <p:cNvPr id="33794" name="Rectangle 2"/>
          <p:cNvSpPr>
            <a:spLocks noGrp="1" noChangeArrowheads="1"/>
          </p:cNvSpPr>
          <p:nvPr>
            <p:ph type="title"/>
          </p:nvPr>
        </p:nvSpPr>
        <p:spPr/>
        <p:txBody>
          <a:bodyPr/>
          <a:lstStyle/>
          <a:p>
            <a:r>
              <a:rPr lang="en-US"/>
              <a:t>Giải thuật Esau-Williams (1)</a:t>
            </a:r>
          </a:p>
        </p:txBody>
      </p:sp>
      <p:sp>
        <p:nvSpPr>
          <p:cNvPr id="33795" name="Rectangle 3"/>
          <p:cNvSpPr>
            <a:spLocks noGrp="1" noChangeArrowheads="1"/>
          </p:cNvSpPr>
          <p:nvPr>
            <p:ph type="body" idx="1"/>
          </p:nvPr>
        </p:nvSpPr>
        <p:spPr/>
        <p:txBody>
          <a:bodyPr/>
          <a:lstStyle/>
          <a:p>
            <a:pPr>
              <a:lnSpc>
                <a:spcPct val="90000"/>
              </a:lnSpc>
            </a:pPr>
            <a:r>
              <a:rPr lang="en-US"/>
              <a:t>Esau-Williams tạo ra cây bao trùm có trọng số (CMST)</a:t>
            </a:r>
          </a:p>
          <a:p>
            <a:pPr>
              <a:lnSpc>
                <a:spcPct val="90000"/>
              </a:lnSpc>
            </a:pPr>
            <a:r>
              <a:rPr lang="en-US"/>
              <a:t>Sử dụng hàm thoả hiệp </a:t>
            </a:r>
          </a:p>
          <a:p>
            <a:pPr>
              <a:lnSpc>
                <a:spcPct val="90000"/>
              </a:lnSpc>
            </a:pPr>
            <a:r>
              <a:rPr lang="en-US"/>
              <a:t>Xây dựng những cây “ tốt”</a:t>
            </a:r>
          </a:p>
          <a:p>
            <a:pPr>
              <a:lnSpc>
                <a:spcPct val="90000"/>
              </a:lnSpc>
              <a:buFontTx/>
              <a:buNone/>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7EB58AC-33F4-4EA5-BFC0-9227469AAEC9}" type="slidenum">
              <a:rPr lang="en-US"/>
              <a:pPr/>
              <a:t>28</a:t>
            </a:fld>
            <a:endParaRPr lang="en-US"/>
          </a:p>
        </p:txBody>
      </p:sp>
      <p:sp>
        <p:nvSpPr>
          <p:cNvPr id="34818" name="Rectangle 2"/>
          <p:cNvSpPr>
            <a:spLocks noGrp="1" noChangeArrowheads="1"/>
          </p:cNvSpPr>
          <p:nvPr>
            <p:ph type="title"/>
          </p:nvPr>
        </p:nvSpPr>
        <p:spPr/>
        <p:txBody>
          <a:bodyPr/>
          <a:lstStyle/>
          <a:p>
            <a:r>
              <a:rPr lang="en-US"/>
              <a:t>Giải thuật Esau-Williams (2)</a:t>
            </a:r>
          </a:p>
        </p:txBody>
      </p:sp>
      <p:sp>
        <p:nvSpPr>
          <p:cNvPr id="34819" name="Rectangle 3"/>
          <p:cNvSpPr>
            <a:spLocks noGrp="1" noChangeArrowheads="1"/>
          </p:cNvSpPr>
          <p:nvPr>
            <p:ph type="body" idx="1"/>
          </p:nvPr>
        </p:nvSpPr>
        <p:spPr/>
        <p:txBody>
          <a:bodyPr/>
          <a:lstStyle/>
          <a:p>
            <a:pPr>
              <a:lnSpc>
                <a:spcPct val="90000"/>
              </a:lnSpc>
            </a:pPr>
            <a:r>
              <a:rPr lang="en-US"/>
              <a:t>Mỗi cây bắt đầu từ một nút </a:t>
            </a:r>
          </a:p>
          <a:p>
            <a:pPr>
              <a:lnSpc>
                <a:spcPct val="90000"/>
              </a:lnSpc>
            </a:pPr>
            <a:r>
              <a:rPr lang="en-US"/>
              <a:t>Tính hàm thoả hiệp cho mỗi nút </a:t>
            </a:r>
          </a:p>
          <a:p>
            <a:pPr>
              <a:lnSpc>
                <a:spcPct val="90000"/>
              </a:lnSpc>
              <a:buFontTx/>
              <a:buNone/>
            </a:pPr>
            <a:r>
              <a:rPr lang="en-US"/>
              <a:t>	</a:t>
            </a:r>
            <a:r>
              <a:rPr lang="en-US" sz="2400" i="1"/>
              <a:t>Tho</a:t>
            </a:r>
            <a:r>
              <a:rPr lang="en-US" i="1"/>
              <a:t>ả hiệp</a:t>
            </a:r>
            <a:r>
              <a:rPr lang="en-US" sz="2400" i="1"/>
              <a:t>(N</a:t>
            </a:r>
            <a:r>
              <a:rPr lang="en-US" sz="2400" i="1" baseline="-25000"/>
              <a:t>i</a:t>
            </a:r>
            <a:r>
              <a:rPr lang="en-US" sz="2400" i="1"/>
              <a:t>) = min</a:t>
            </a:r>
            <a:r>
              <a:rPr lang="en-US" sz="2400" i="1" baseline="-25000"/>
              <a:t>j</a:t>
            </a:r>
            <a:r>
              <a:rPr lang="en-US" sz="2400" i="1"/>
              <a:t>[Cost(N</a:t>
            </a:r>
            <a:r>
              <a:rPr lang="en-US" sz="2400" i="1" baseline="-25000"/>
              <a:t>i</a:t>
            </a:r>
            <a:r>
              <a:rPr lang="en-US" sz="2400" i="1"/>
              <a:t>,N</a:t>
            </a:r>
            <a:r>
              <a:rPr lang="en-US" sz="2400" i="1" baseline="-25000"/>
              <a:t>j</a:t>
            </a:r>
            <a:r>
              <a:rPr lang="en-US" sz="2400" i="1"/>
              <a:t>)] –Cost (Comp(N</a:t>
            </a:r>
            <a:r>
              <a:rPr lang="en-US" sz="2400" i="1" baseline="-25000"/>
              <a:t>i</a:t>
            </a:r>
            <a:r>
              <a:rPr lang="en-US" sz="2400" i="1"/>
              <a:t>),N</a:t>
            </a:r>
            <a:r>
              <a:rPr lang="en-US" sz="2400" i="1" baseline="-25000"/>
              <a:t>0</a:t>
            </a:r>
            <a:r>
              <a:rPr lang="en-US" sz="2400" i="1"/>
              <a:t>)</a:t>
            </a:r>
          </a:p>
          <a:p>
            <a:pPr>
              <a:lnSpc>
                <a:spcPct val="90000"/>
              </a:lnSpc>
            </a:pPr>
            <a:r>
              <a:rPr lang="en-US"/>
              <a:t>Nếu thoả hiệp là âm, việc ghép lại là có lợi</a:t>
            </a:r>
          </a:p>
          <a:p>
            <a:pPr lvl="1">
              <a:lnSpc>
                <a:spcPct val="90000"/>
              </a:lnSpc>
            </a:pPr>
            <a:r>
              <a:rPr lang="en-US"/>
              <a:t>Càng giá trị âm càng có lợi</a:t>
            </a:r>
          </a:p>
          <a:p>
            <a:pPr>
              <a:lnSpc>
                <a:spcPct val="90000"/>
              </a:lnSpc>
            </a:pPr>
            <a:r>
              <a:rPr lang="en-US"/>
              <a:t>Việc ghép chỉ được phép nếu như </a:t>
            </a:r>
            <a:r>
              <a:rPr lang="en-US" i="1"/>
              <a:t>W(Comp(N</a:t>
            </a:r>
            <a:r>
              <a:rPr lang="en-US" i="1" baseline="-25000"/>
              <a:t>i</a:t>
            </a:r>
            <a:r>
              <a:rPr lang="en-US" i="1"/>
              <a:t>)) +W(Comp(N</a:t>
            </a:r>
            <a:r>
              <a:rPr lang="en-US" i="1" baseline="-25000"/>
              <a:t>j</a:t>
            </a:r>
            <a:r>
              <a:rPr lang="en-US" i="1"/>
              <a:t>)) </a:t>
            </a:r>
            <a:r>
              <a:rPr lang="en-US" i="1" u="sng"/>
              <a:t>&lt;</a:t>
            </a:r>
            <a:r>
              <a:rPr lang="en-US" i="1"/>
              <a:t> W</a:t>
            </a:r>
          </a:p>
          <a:p>
            <a:pPr>
              <a:lnSpc>
                <a:spcPct val="90000"/>
              </a:lnSpc>
            </a:pPr>
            <a:endParaRPr lang="en-US"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1"/>
          </p:nvPr>
        </p:nvSpPr>
        <p:spPr/>
        <p:txBody>
          <a:bodyPr/>
          <a:lstStyle/>
          <a:p>
            <a:fld id="{0C912499-3C49-4F36-A436-674CF3A181C6}" type="slidenum">
              <a:rPr lang="en-US"/>
              <a:pPr/>
              <a:t>29</a:t>
            </a:fld>
            <a:endParaRPr lang="en-US"/>
          </a:p>
        </p:txBody>
      </p:sp>
      <p:sp>
        <p:nvSpPr>
          <p:cNvPr id="36866" name="Line 2"/>
          <p:cNvSpPr>
            <a:spLocks noChangeShapeType="1"/>
          </p:cNvSpPr>
          <p:nvPr/>
        </p:nvSpPr>
        <p:spPr bwMode="auto">
          <a:xfrm flipV="1">
            <a:off x="2133600" y="2592388"/>
            <a:ext cx="3429000" cy="9906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7" name="Line 3"/>
          <p:cNvSpPr>
            <a:spLocks noChangeShapeType="1"/>
          </p:cNvSpPr>
          <p:nvPr/>
        </p:nvSpPr>
        <p:spPr bwMode="auto">
          <a:xfrm>
            <a:off x="2133600" y="3582988"/>
            <a:ext cx="2819400" cy="304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8" name="Line 4"/>
          <p:cNvSpPr>
            <a:spLocks noChangeShapeType="1"/>
          </p:cNvSpPr>
          <p:nvPr/>
        </p:nvSpPr>
        <p:spPr bwMode="auto">
          <a:xfrm>
            <a:off x="2133600" y="3582988"/>
            <a:ext cx="1143000" cy="16764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69" name="Line 5"/>
          <p:cNvSpPr>
            <a:spLocks noChangeShapeType="1"/>
          </p:cNvSpPr>
          <p:nvPr/>
        </p:nvSpPr>
        <p:spPr bwMode="auto">
          <a:xfrm flipH="1">
            <a:off x="4953000" y="2592388"/>
            <a:ext cx="6096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0" name="Rectangle 6"/>
          <p:cNvSpPr>
            <a:spLocks noGrp="1" noChangeArrowheads="1"/>
          </p:cNvSpPr>
          <p:nvPr>
            <p:ph type="title"/>
          </p:nvPr>
        </p:nvSpPr>
        <p:spPr/>
        <p:txBody>
          <a:bodyPr/>
          <a:lstStyle/>
          <a:p>
            <a:r>
              <a:rPr lang="en-US"/>
              <a:t>Giải thuật Esau-Williams (3)</a:t>
            </a:r>
          </a:p>
        </p:txBody>
      </p:sp>
      <p:sp>
        <p:nvSpPr>
          <p:cNvPr id="36871" name="Oval 7"/>
          <p:cNvSpPr>
            <a:spLocks noChangeArrowheads="1"/>
          </p:cNvSpPr>
          <p:nvPr/>
        </p:nvSpPr>
        <p:spPr bwMode="auto">
          <a:xfrm>
            <a:off x="1828800" y="1982788"/>
            <a:ext cx="6096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600"/>
              <a:t>N4</a:t>
            </a:r>
          </a:p>
        </p:txBody>
      </p:sp>
      <p:sp>
        <p:nvSpPr>
          <p:cNvPr id="36872" name="Oval 8"/>
          <p:cNvSpPr>
            <a:spLocks noChangeArrowheads="1"/>
          </p:cNvSpPr>
          <p:nvPr/>
        </p:nvSpPr>
        <p:spPr bwMode="auto">
          <a:xfrm>
            <a:off x="1828800" y="3278188"/>
            <a:ext cx="6096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600"/>
              <a:t>N3</a:t>
            </a:r>
          </a:p>
        </p:txBody>
      </p:sp>
      <p:sp>
        <p:nvSpPr>
          <p:cNvPr id="36873" name="Oval 9"/>
          <p:cNvSpPr>
            <a:spLocks noChangeArrowheads="1"/>
          </p:cNvSpPr>
          <p:nvPr/>
        </p:nvSpPr>
        <p:spPr bwMode="auto">
          <a:xfrm>
            <a:off x="4648200" y="3582988"/>
            <a:ext cx="6096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600"/>
              <a:t>N1</a:t>
            </a:r>
          </a:p>
        </p:txBody>
      </p:sp>
      <p:sp>
        <p:nvSpPr>
          <p:cNvPr id="36874" name="Oval 10"/>
          <p:cNvSpPr>
            <a:spLocks noChangeArrowheads="1"/>
          </p:cNvSpPr>
          <p:nvPr/>
        </p:nvSpPr>
        <p:spPr bwMode="auto">
          <a:xfrm>
            <a:off x="5257800" y="2287588"/>
            <a:ext cx="6096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600"/>
              <a:t>N2</a:t>
            </a:r>
          </a:p>
        </p:txBody>
      </p:sp>
      <p:sp>
        <p:nvSpPr>
          <p:cNvPr id="36875" name="Oval 11"/>
          <p:cNvSpPr>
            <a:spLocks noChangeArrowheads="1"/>
          </p:cNvSpPr>
          <p:nvPr/>
        </p:nvSpPr>
        <p:spPr bwMode="auto">
          <a:xfrm>
            <a:off x="2971800" y="4954588"/>
            <a:ext cx="6096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600"/>
              <a:t>N0</a:t>
            </a:r>
          </a:p>
        </p:txBody>
      </p:sp>
      <p:sp>
        <p:nvSpPr>
          <p:cNvPr id="36876" name="Line 12"/>
          <p:cNvSpPr>
            <a:spLocks noChangeShapeType="1"/>
          </p:cNvSpPr>
          <p:nvPr/>
        </p:nvSpPr>
        <p:spPr bwMode="auto">
          <a:xfrm>
            <a:off x="2133600" y="2592388"/>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7" name="Text Box 13"/>
          <p:cNvSpPr txBox="1">
            <a:spLocks noChangeArrowheads="1"/>
          </p:cNvSpPr>
          <p:nvPr/>
        </p:nvSpPr>
        <p:spPr bwMode="auto">
          <a:xfrm>
            <a:off x="4311650" y="4310063"/>
            <a:ext cx="3736975" cy="140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a:t>      T</a:t>
            </a:r>
            <a:r>
              <a:rPr lang="en-US"/>
              <a:t>ại nút </a:t>
            </a:r>
            <a:r>
              <a:rPr lang="en-US" sz="1600"/>
              <a:t>N3:</a:t>
            </a:r>
          </a:p>
          <a:p>
            <a:pPr algn="l"/>
            <a:endParaRPr lang="en-US" sz="1600"/>
          </a:p>
          <a:p>
            <a:pPr algn="l"/>
            <a:r>
              <a:rPr lang="en-US" sz="1600"/>
              <a:t>1.  Xem x</a:t>
            </a:r>
            <a:r>
              <a:rPr lang="en-US"/>
              <a:t>ét giá tiền của các liên kết </a:t>
            </a:r>
            <a:endParaRPr lang="en-US" sz="1600"/>
          </a:p>
          <a:p>
            <a:pPr algn="l"/>
            <a:endParaRPr lang="en-US" sz="1600"/>
          </a:p>
          <a:p>
            <a:pPr algn="l"/>
            <a:r>
              <a:rPr lang="en-US" sz="1600"/>
              <a:t>2.  So s</a:t>
            </a:r>
            <a:r>
              <a:rPr lang="en-US"/>
              <a:t>ánh với giá của liên kết này </a:t>
            </a:r>
            <a:endParaRPr lang="en-US" sz="1600"/>
          </a:p>
        </p:txBody>
      </p:sp>
      <p:sp>
        <p:nvSpPr>
          <p:cNvPr id="36878" name="Line 14"/>
          <p:cNvSpPr>
            <a:spLocks noChangeShapeType="1"/>
          </p:cNvSpPr>
          <p:nvPr/>
        </p:nvSpPr>
        <p:spPr bwMode="auto">
          <a:xfrm flipH="1" flipV="1">
            <a:off x="2971800" y="3816350"/>
            <a:ext cx="1339850" cy="1138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9" name="Line 15"/>
          <p:cNvSpPr>
            <a:spLocks noChangeShapeType="1"/>
          </p:cNvSpPr>
          <p:nvPr/>
        </p:nvSpPr>
        <p:spPr bwMode="auto">
          <a:xfrm flipH="1" flipV="1">
            <a:off x="3886200" y="3125788"/>
            <a:ext cx="42545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0" name="Line 16"/>
          <p:cNvSpPr>
            <a:spLocks noChangeShapeType="1"/>
          </p:cNvSpPr>
          <p:nvPr/>
        </p:nvSpPr>
        <p:spPr bwMode="auto">
          <a:xfrm flipH="1" flipV="1">
            <a:off x="2743200" y="4333875"/>
            <a:ext cx="1568450" cy="1087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918140A9-291C-4740-BD73-1A89EE6CCAD3}" type="slidenum">
              <a:rPr lang="en-US"/>
              <a:pPr/>
              <a:t>3</a:t>
            </a:fld>
            <a:endParaRPr lang="en-US"/>
          </a:p>
        </p:txBody>
      </p:sp>
      <p:sp>
        <p:nvSpPr>
          <p:cNvPr id="6146"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7"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GB" sz="3200"/>
              <a:t>Mạng truy nhập và mạng xương sống </a:t>
            </a:r>
          </a:p>
        </p:txBody>
      </p:sp>
      <p:sp>
        <p:nvSpPr>
          <p:cNvPr id="6149" name="Rectangle 5"/>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GB" sz="2400"/>
              <a:t>WAN có thể chia ra thành 02 phần </a:t>
            </a:r>
          </a:p>
          <a:p>
            <a:pPr lvl="1"/>
            <a:r>
              <a:rPr lang="en-GB" sz="2000"/>
              <a:t>Mạng xương sống (backbone) nối các trung tâm chính</a:t>
            </a:r>
          </a:p>
          <a:p>
            <a:pPr lvl="1">
              <a:buSzPct val="75000"/>
            </a:pPr>
            <a:r>
              <a:rPr lang="en-GB" sz="2000"/>
              <a:t>Mạng truy nhập liên kết các điểm cuối tới nút backbone gần nhất </a:t>
            </a:r>
          </a:p>
          <a:p>
            <a:pPr lvl="1">
              <a:buSzPct val="75000"/>
            </a:pPr>
            <a:r>
              <a:rPr lang="en-GB" sz="2000"/>
              <a:t>Liên kết truy nhập cung cấp kết nối nội hạt, liên kết xương sống cung cấp kết nối đường dài</a:t>
            </a:r>
          </a:p>
          <a:p>
            <a:pPr>
              <a:buSzPct val="75000"/>
            </a:pPr>
            <a:r>
              <a:rPr lang="en-GB" sz="2400"/>
              <a:t>Cả hai mạng đều cần phải thiết kế</a:t>
            </a:r>
          </a:p>
          <a:p>
            <a:pPr>
              <a:buSzPct val="75000"/>
            </a:pPr>
            <a:r>
              <a:rPr lang="en-GB" sz="2400"/>
              <a:t>Đối với mỗi loại sử dụng các nguyên tắc khác nhau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415D50A-9A5B-4CC3-BFA2-77E95A1154F9}" type="slidenum">
              <a:rPr lang="en-US"/>
              <a:pPr/>
              <a:t>30</a:t>
            </a:fld>
            <a:endParaRPr lang="en-US"/>
          </a:p>
        </p:txBody>
      </p:sp>
      <p:sp>
        <p:nvSpPr>
          <p:cNvPr id="86018" name="Rectangle 2"/>
          <p:cNvSpPr>
            <a:spLocks noGrp="1" noChangeArrowheads="1"/>
          </p:cNvSpPr>
          <p:nvPr>
            <p:ph type="title"/>
          </p:nvPr>
        </p:nvSpPr>
        <p:spPr/>
        <p:txBody>
          <a:bodyPr/>
          <a:lstStyle/>
          <a:p>
            <a:r>
              <a:rPr lang="en-US"/>
              <a:t>Nhận xét về giải thuật E-W</a:t>
            </a:r>
          </a:p>
        </p:txBody>
      </p:sp>
      <p:sp>
        <p:nvSpPr>
          <p:cNvPr id="86019" name="Rectangle 3"/>
          <p:cNvSpPr>
            <a:spLocks noGrp="1" noChangeArrowheads="1"/>
          </p:cNvSpPr>
          <p:nvPr>
            <p:ph type="body" idx="1"/>
          </p:nvPr>
        </p:nvSpPr>
        <p:spPr/>
        <p:txBody>
          <a:bodyPr/>
          <a:lstStyle/>
          <a:p>
            <a:r>
              <a:rPr lang="en-US" sz="2400"/>
              <a:t>Thoả hiệp để kết hợp hai thành phần A và B tính được việc tiết kiệm bằng cách đi qua </a:t>
            </a:r>
            <a:r>
              <a:rPr lang="en-US" sz="2400" i="1">
                <a:solidFill>
                  <a:srgbClr val="A50021"/>
                </a:solidFill>
              </a:rPr>
              <a:t>nút hàng xóm</a:t>
            </a:r>
            <a:r>
              <a:rPr lang="en-US" sz="2400"/>
              <a:t> thay vì đi đến </a:t>
            </a:r>
            <a:r>
              <a:rPr lang="en-US" sz="2400" i="1">
                <a:solidFill>
                  <a:srgbClr val="D60093"/>
                </a:solidFill>
              </a:rPr>
              <a:t>nút trung tâm</a:t>
            </a:r>
          </a:p>
          <a:p>
            <a:r>
              <a:rPr lang="en-US" sz="2400"/>
              <a:t>Giải thuật kết thúc khi tất cả các thoả hiệp đều là dương hay danh sach có thể kết hợp đã hết</a:t>
            </a:r>
          </a:p>
          <a:p>
            <a:r>
              <a:rPr lang="en-US" sz="2400"/>
              <a:t>Giải thuật heuristic – không đảm bảo cho kết quả tối ưu</a:t>
            </a:r>
          </a:p>
          <a:p>
            <a:r>
              <a:rPr lang="en-US" sz="2400"/>
              <a:t>Đảm bảo rằng cây thoả mãn ràng buộc dung lượng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1"/>
          </p:nvPr>
        </p:nvSpPr>
        <p:spPr/>
        <p:txBody>
          <a:bodyPr/>
          <a:lstStyle/>
          <a:p>
            <a:fld id="{44ACE746-46FA-4C46-8E0B-2910DD4E8209}" type="slidenum">
              <a:rPr lang="en-US"/>
              <a:pPr/>
              <a:t>31</a:t>
            </a:fld>
            <a:endParaRPr lang="en-US"/>
          </a:p>
        </p:txBody>
      </p:sp>
      <p:sp>
        <p:nvSpPr>
          <p:cNvPr id="65538" name="Rectangle 2"/>
          <p:cNvSpPr>
            <a:spLocks noGrp="1" noChangeArrowheads="1"/>
          </p:cNvSpPr>
          <p:nvPr>
            <p:ph type="title"/>
          </p:nvPr>
        </p:nvSpPr>
        <p:spPr>
          <a:xfrm>
            <a:off x="381000" y="0"/>
            <a:ext cx="8229600" cy="792163"/>
          </a:xfrm>
        </p:spPr>
        <p:txBody>
          <a:bodyPr/>
          <a:lstStyle/>
          <a:p>
            <a:r>
              <a:rPr lang="en-US" sz="3600"/>
              <a:t>Ví dụ 1 Esau-William (1)</a:t>
            </a:r>
          </a:p>
        </p:txBody>
      </p:sp>
      <p:sp>
        <p:nvSpPr>
          <p:cNvPr id="65539" name="Rectangle 3"/>
          <p:cNvSpPr>
            <a:spLocks noGrp="1" noChangeArrowheads="1"/>
          </p:cNvSpPr>
          <p:nvPr>
            <p:ph type="body" idx="1"/>
          </p:nvPr>
        </p:nvSpPr>
        <p:spPr>
          <a:xfrm>
            <a:off x="838200" y="990600"/>
            <a:ext cx="7772400" cy="4035425"/>
          </a:xfrm>
        </p:spPr>
        <p:txBody>
          <a:bodyPr/>
          <a:lstStyle/>
          <a:p>
            <a:r>
              <a:rPr lang="en-US" sz="2000"/>
              <a:t>W=3, mỗi nút có wi=1, Nút trung tâm 0</a:t>
            </a:r>
          </a:p>
          <a:p>
            <a:r>
              <a:rPr lang="en-US" sz="2000"/>
              <a:t>thoả hiệp(1)=min</a:t>
            </a:r>
            <a:r>
              <a:rPr lang="en-US" sz="2000" baseline="-25000"/>
              <a:t>j </a:t>
            </a:r>
            <a:r>
              <a:rPr lang="en-US" sz="2000"/>
              <a:t>Cost(N1,NJ)- Cost(Comp(N1),trung tâm)</a:t>
            </a:r>
            <a:br>
              <a:rPr lang="en-US" sz="2000"/>
            </a:br>
            <a:r>
              <a:rPr lang="en-US" sz="2000"/>
              <a:t>=min</a:t>
            </a:r>
            <a:r>
              <a:rPr lang="en-US" sz="2000" baseline="-25000"/>
              <a:t>j </a:t>
            </a:r>
            <a:r>
              <a:rPr lang="en-US" sz="2000"/>
              <a:t>Cost(N1,N3) -5  (  </a:t>
            </a:r>
            <a:r>
              <a:rPr lang="en-US" sz="2000">
                <a:solidFill>
                  <a:srgbClr val="A50021"/>
                </a:solidFill>
              </a:rPr>
              <a:t>vì Comp(N1) có chứa N1</a:t>
            </a:r>
            <a:r>
              <a:rPr lang="en-US" sz="2000"/>
              <a:t>)</a:t>
            </a:r>
            <a:br>
              <a:rPr lang="en-US" sz="2000"/>
            </a:br>
            <a:r>
              <a:rPr lang="en-US" sz="2000"/>
              <a:t>=3-5= -2   (</a:t>
            </a:r>
            <a:r>
              <a:rPr lang="en-US" sz="2000">
                <a:solidFill>
                  <a:srgbClr val="A50021"/>
                </a:solidFill>
              </a:rPr>
              <a:t>vì nút hàng xóm gần nhất là N3</a:t>
            </a:r>
            <a:r>
              <a:rPr lang="en-US" sz="2000"/>
              <a:t>)</a:t>
            </a:r>
          </a:p>
          <a:p>
            <a:r>
              <a:rPr lang="en-US" sz="2000"/>
              <a:t>thoả hiệp(2)=4-6= -2</a:t>
            </a:r>
          </a:p>
          <a:p>
            <a:r>
              <a:rPr lang="en-US" sz="2000"/>
              <a:t>thoả hiệp(3)=3-9= -6</a:t>
            </a:r>
          </a:p>
          <a:p>
            <a:r>
              <a:rPr lang="en-US" sz="2000"/>
              <a:t>thoả hiệp(4)=5-12= -7</a:t>
            </a:r>
          </a:p>
          <a:p>
            <a:r>
              <a:rPr lang="en-US" sz="2000"/>
              <a:t>thoả hiệp(5)=6-15= -9</a:t>
            </a:r>
          </a:p>
          <a:p>
            <a:r>
              <a:rPr lang="en-US" sz="2000"/>
              <a:t>thoả hiệp(5) là nhỏ nhất</a:t>
            </a:r>
          </a:p>
          <a:p>
            <a:r>
              <a:rPr lang="en-US" sz="2000"/>
              <a:t>Chấp nhận liên kết  (5,3) cho giải pháp</a:t>
            </a:r>
          </a:p>
          <a:p>
            <a:pPr>
              <a:buFontTx/>
              <a:buNone/>
            </a:pPr>
            <a:r>
              <a:rPr lang="en-US" sz="2000"/>
              <a:t> vì thoả mãn ràng buộc trọng số trong </a:t>
            </a:r>
          </a:p>
          <a:p>
            <a:pPr>
              <a:buFontTx/>
              <a:buNone/>
            </a:pPr>
            <a:r>
              <a:rPr lang="en-US" sz="2000" i="1"/>
              <a:t>thành phần</a:t>
            </a:r>
            <a:r>
              <a:rPr lang="en-US" sz="2000"/>
              <a:t> với nút 5 và 3.</a:t>
            </a:r>
            <a:br>
              <a:rPr lang="en-US" sz="2000"/>
            </a:br>
            <a:r>
              <a:rPr lang="en-US" sz="2000">
                <a:latin typeface="Symbol" pitchFamily="18" charset="2"/>
              </a:rPr>
              <a:t>S</a:t>
            </a:r>
            <a:r>
              <a:rPr lang="en-US" sz="2000"/>
              <a:t>Wi=W</a:t>
            </a:r>
            <a:r>
              <a:rPr lang="en-US" sz="2000" baseline="-25000"/>
              <a:t>5</a:t>
            </a:r>
            <a:r>
              <a:rPr lang="en-US" sz="2000"/>
              <a:t>+W</a:t>
            </a:r>
            <a:r>
              <a:rPr lang="en-US" sz="2000" baseline="-25000"/>
              <a:t>3</a:t>
            </a:r>
            <a:r>
              <a:rPr lang="en-US" sz="2000"/>
              <a:t>=2&lt;=W=3</a:t>
            </a:r>
          </a:p>
          <a:p>
            <a:endParaRPr lang="en-US" sz="2000"/>
          </a:p>
        </p:txBody>
      </p:sp>
      <p:grpSp>
        <p:nvGrpSpPr>
          <p:cNvPr id="65540" name="Group 4"/>
          <p:cNvGrpSpPr>
            <a:grpSpLocks/>
          </p:cNvGrpSpPr>
          <p:nvPr/>
        </p:nvGrpSpPr>
        <p:grpSpPr bwMode="auto">
          <a:xfrm>
            <a:off x="4648200" y="2590800"/>
            <a:ext cx="4495800" cy="3352800"/>
            <a:chOff x="192" y="2400"/>
            <a:chExt cx="2832" cy="1728"/>
          </a:xfrm>
        </p:grpSpPr>
        <p:sp>
          <p:nvSpPr>
            <p:cNvPr id="65541" name="Text Box 5"/>
            <p:cNvSpPr txBox="1">
              <a:spLocks noChangeArrowheads="1"/>
            </p:cNvSpPr>
            <p:nvPr/>
          </p:nvSpPr>
          <p:spPr bwMode="auto">
            <a:xfrm>
              <a:off x="240" y="3203"/>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0</a:t>
              </a:r>
            </a:p>
          </p:txBody>
        </p:sp>
        <p:sp>
          <p:nvSpPr>
            <p:cNvPr id="65542" name="Text Box 6"/>
            <p:cNvSpPr txBox="1">
              <a:spLocks noChangeArrowheads="1"/>
            </p:cNvSpPr>
            <p:nvPr/>
          </p:nvSpPr>
          <p:spPr bwMode="auto">
            <a:xfrm>
              <a:off x="1392" y="3971"/>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a:t>
              </a:r>
            </a:p>
          </p:txBody>
        </p:sp>
        <p:sp>
          <p:nvSpPr>
            <p:cNvPr id="65543" name="Text Box 7"/>
            <p:cNvSpPr txBox="1">
              <a:spLocks noChangeArrowheads="1"/>
            </p:cNvSpPr>
            <p:nvPr/>
          </p:nvSpPr>
          <p:spPr bwMode="auto">
            <a:xfrm>
              <a:off x="1488" y="2435"/>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2</a:t>
              </a:r>
            </a:p>
          </p:txBody>
        </p:sp>
        <p:sp>
          <p:nvSpPr>
            <p:cNvPr id="65544" name="Text Box 8"/>
            <p:cNvSpPr txBox="1">
              <a:spLocks noChangeArrowheads="1"/>
            </p:cNvSpPr>
            <p:nvPr/>
          </p:nvSpPr>
          <p:spPr bwMode="auto">
            <a:xfrm>
              <a:off x="2928" y="3491"/>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5545" name="Text Box 9"/>
            <p:cNvSpPr txBox="1">
              <a:spLocks noChangeArrowheads="1"/>
            </p:cNvSpPr>
            <p:nvPr/>
          </p:nvSpPr>
          <p:spPr bwMode="auto">
            <a:xfrm>
              <a:off x="2928" y="2819"/>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5546" name="Text Box 10"/>
            <p:cNvSpPr txBox="1">
              <a:spLocks noChangeArrowheads="1"/>
            </p:cNvSpPr>
            <p:nvPr/>
          </p:nvSpPr>
          <p:spPr bwMode="auto">
            <a:xfrm>
              <a:off x="2064" y="3155"/>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5547" name="Text Box 11"/>
            <p:cNvSpPr txBox="1">
              <a:spLocks noChangeArrowheads="1"/>
            </p:cNvSpPr>
            <p:nvPr/>
          </p:nvSpPr>
          <p:spPr bwMode="auto">
            <a:xfrm>
              <a:off x="2208" y="3683"/>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5548" name="Text Box 12"/>
            <p:cNvSpPr txBox="1">
              <a:spLocks noChangeArrowheads="1"/>
            </p:cNvSpPr>
            <p:nvPr/>
          </p:nvSpPr>
          <p:spPr bwMode="auto">
            <a:xfrm>
              <a:off x="2016" y="2627"/>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5549" name="Text Box 13"/>
            <p:cNvSpPr txBox="1">
              <a:spLocks noChangeArrowheads="1"/>
            </p:cNvSpPr>
            <p:nvPr/>
          </p:nvSpPr>
          <p:spPr bwMode="auto">
            <a:xfrm>
              <a:off x="2592" y="3347"/>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5550" name="Text Box 14"/>
            <p:cNvSpPr txBox="1">
              <a:spLocks noChangeArrowheads="1"/>
            </p:cNvSpPr>
            <p:nvPr/>
          </p:nvSpPr>
          <p:spPr bwMode="auto">
            <a:xfrm>
              <a:off x="2544" y="2963"/>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7</a:t>
              </a:r>
            </a:p>
          </p:txBody>
        </p:sp>
        <p:sp>
          <p:nvSpPr>
            <p:cNvPr id="65551" name="Text Box 15"/>
            <p:cNvSpPr txBox="1">
              <a:spLocks noChangeArrowheads="1"/>
            </p:cNvSpPr>
            <p:nvPr/>
          </p:nvSpPr>
          <p:spPr bwMode="auto">
            <a:xfrm>
              <a:off x="1584" y="3539"/>
              <a:ext cx="12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10</a:t>
              </a:r>
            </a:p>
          </p:txBody>
        </p:sp>
        <p:sp>
          <p:nvSpPr>
            <p:cNvPr id="65552" name="Text Box 16"/>
            <p:cNvSpPr txBox="1">
              <a:spLocks noChangeArrowheads="1"/>
            </p:cNvSpPr>
            <p:nvPr/>
          </p:nvSpPr>
          <p:spPr bwMode="auto">
            <a:xfrm>
              <a:off x="1680" y="2819"/>
              <a:ext cx="12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5553" name="Text Box 17"/>
            <p:cNvSpPr txBox="1">
              <a:spLocks noChangeArrowheads="1"/>
            </p:cNvSpPr>
            <p:nvPr/>
          </p:nvSpPr>
          <p:spPr bwMode="auto">
            <a:xfrm>
              <a:off x="960" y="2723"/>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5554" name="Text Box 18"/>
            <p:cNvSpPr txBox="1">
              <a:spLocks noChangeArrowheads="1"/>
            </p:cNvSpPr>
            <p:nvPr/>
          </p:nvSpPr>
          <p:spPr bwMode="auto">
            <a:xfrm>
              <a:off x="912" y="3587"/>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5555" name="Text Box 19"/>
            <p:cNvSpPr txBox="1">
              <a:spLocks noChangeArrowheads="1"/>
            </p:cNvSpPr>
            <p:nvPr/>
          </p:nvSpPr>
          <p:spPr bwMode="auto">
            <a:xfrm>
              <a:off x="1584" y="3155"/>
              <a:ext cx="12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15</a:t>
              </a:r>
            </a:p>
          </p:txBody>
        </p:sp>
        <p:sp>
          <p:nvSpPr>
            <p:cNvPr id="65556" name="Text Box 20"/>
            <p:cNvSpPr txBox="1">
              <a:spLocks noChangeArrowheads="1"/>
            </p:cNvSpPr>
            <p:nvPr/>
          </p:nvSpPr>
          <p:spPr bwMode="auto">
            <a:xfrm>
              <a:off x="1200" y="3011"/>
              <a:ext cx="12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5557" name="Text Box 21"/>
            <p:cNvSpPr txBox="1">
              <a:spLocks noChangeArrowheads="1"/>
            </p:cNvSpPr>
            <p:nvPr/>
          </p:nvSpPr>
          <p:spPr bwMode="auto">
            <a:xfrm>
              <a:off x="1248" y="3347"/>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9</a:t>
              </a:r>
            </a:p>
          </p:txBody>
        </p:sp>
        <p:sp>
          <p:nvSpPr>
            <p:cNvPr id="65558" name="Text Box 22"/>
            <p:cNvSpPr txBox="1">
              <a:spLocks noChangeArrowheads="1"/>
            </p:cNvSpPr>
            <p:nvPr/>
          </p:nvSpPr>
          <p:spPr bwMode="auto">
            <a:xfrm>
              <a:off x="1776" y="2675"/>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5559" name="Text Box 23"/>
            <p:cNvSpPr txBox="1">
              <a:spLocks noChangeArrowheads="1"/>
            </p:cNvSpPr>
            <p:nvPr/>
          </p:nvSpPr>
          <p:spPr bwMode="auto">
            <a:xfrm>
              <a:off x="1968" y="3539"/>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5560" name="Text Box 24"/>
            <p:cNvSpPr txBox="1">
              <a:spLocks noChangeArrowheads="1"/>
            </p:cNvSpPr>
            <p:nvPr/>
          </p:nvSpPr>
          <p:spPr bwMode="auto">
            <a:xfrm>
              <a:off x="1440" y="2819"/>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5561" name="Text Box 25"/>
            <p:cNvSpPr txBox="1">
              <a:spLocks noChangeArrowheads="1"/>
            </p:cNvSpPr>
            <p:nvPr/>
          </p:nvSpPr>
          <p:spPr bwMode="auto">
            <a:xfrm>
              <a:off x="2928" y="3107"/>
              <a:ext cx="6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5562" name="Oval 2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5563" name="Oval 2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5564" name="Oval 28"/>
            <p:cNvSpPr>
              <a:spLocks noChangeArrowheads="1"/>
            </p:cNvSpPr>
            <p:nvPr/>
          </p:nvSpPr>
          <p:spPr bwMode="auto">
            <a:xfrm>
              <a:off x="1344" y="393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5565" name="Oval 2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5566" name="Oval 3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5567" name="Oval 3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5568" name="AutoShape 32"/>
            <p:cNvCxnSpPr>
              <a:cxnSpLocks noChangeShapeType="1"/>
              <a:stCxn id="65562" idx="6"/>
              <a:endCxn id="65563" idx="2"/>
            </p:cNvCxnSpPr>
            <p:nvPr/>
          </p:nvCxnSpPr>
          <p:spPr bwMode="auto">
            <a:xfrm flipV="1">
              <a:off x="384" y="2496"/>
              <a:ext cx="1008"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69" name="AutoShape 33"/>
            <p:cNvCxnSpPr>
              <a:cxnSpLocks noChangeShapeType="1"/>
              <a:stCxn id="65562" idx="6"/>
              <a:endCxn id="65564" idx="2"/>
            </p:cNvCxnSpPr>
            <p:nvPr/>
          </p:nvCxnSpPr>
          <p:spPr bwMode="auto">
            <a:xfrm>
              <a:off x="384" y="3264"/>
              <a:ext cx="960"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0" name="AutoShape 34"/>
            <p:cNvCxnSpPr>
              <a:cxnSpLocks noChangeShapeType="1"/>
              <a:stCxn id="65562" idx="6"/>
              <a:endCxn id="65565" idx="2"/>
            </p:cNvCxnSpPr>
            <p:nvPr/>
          </p:nvCxnSpPr>
          <p:spPr bwMode="auto">
            <a:xfrm flipV="1">
              <a:off x="384" y="3216"/>
              <a:ext cx="1632" cy="4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1" name="AutoShape 35"/>
            <p:cNvCxnSpPr>
              <a:cxnSpLocks noChangeShapeType="1"/>
              <a:stCxn id="65562" idx="6"/>
              <a:endCxn id="65566" idx="2"/>
            </p:cNvCxnSpPr>
            <p:nvPr/>
          </p:nvCxnSpPr>
          <p:spPr bwMode="auto">
            <a:xfrm flipV="1">
              <a:off x="384" y="2880"/>
              <a:ext cx="2448" cy="384"/>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2" name="AutoShape 36"/>
            <p:cNvCxnSpPr>
              <a:cxnSpLocks noChangeShapeType="1"/>
              <a:stCxn id="65562" idx="6"/>
              <a:endCxn id="65567" idx="2"/>
            </p:cNvCxnSpPr>
            <p:nvPr/>
          </p:nvCxnSpPr>
          <p:spPr bwMode="auto">
            <a:xfrm>
              <a:off x="384" y="3264"/>
              <a:ext cx="2448" cy="28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3" name="AutoShape 37"/>
            <p:cNvCxnSpPr>
              <a:cxnSpLocks noChangeShapeType="1"/>
              <a:stCxn id="65564" idx="0"/>
              <a:endCxn id="65563" idx="4"/>
            </p:cNvCxnSpPr>
            <p:nvPr/>
          </p:nvCxnSpPr>
          <p:spPr bwMode="auto">
            <a:xfrm flipV="1">
              <a:off x="1440" y="2592"/>
              <a:ext cx="48" cy="134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4" name="AutoShape 38"/>
            <p:cNvCxnSpPr>
              <a:cxnSpLocks noChangeShapeType="1"/>
              <a:stCxn id="65563" idx="6"/>
              <a:endCxn id="65566" idx="2"/>
            </p:cNvCxnSpPr>
            <p:nvPr/>
          </p:nvCxnSpPr>
          <p:spPr bwMode="auto">
            <a:xfrm>
              <a:off x="1584" y="2496"/>
              <a:ext cx="1248" cy="38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5" name="AutoShape 39"/>
            <p:cNvCxnSpPr>
              <a:cxnSpLocks noChangeShapeType="1"/>
              <a:stCxn id="65564" idx="6"/>
              <a:endCxn id="65567" idx="2"/>
            </p:cNvCxnSpPr>
            <p:nvPr/>
          </p:nvCxnSpPr>
          <p:spPr bwMode="auto">
            <a:xfrm flipV="1">
              <a:off x="1536" y="3552"/>
              <a:ext cx="1296"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6" name="AutoShape 40"/>
            <p:cNvCxnSpPr>
              <a:cxnSpLocks noChangeShapeType="1"/>
              <a:stCxn id="65567" idx="0"/>
              <a:endCxn id="65566" idx="4"/>
            </p:cNvCxnSpPr>
            <p:nvPr/>
          </p:nvCxnSpPr>
          <p:spPr bwMode="auto">
            <a:xfrm flipV="1">
              <a:off x="2928" y="2976"/>
              <a:ext cx="0"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7" name="AutoShape 41"/>
            <p:cNvCxnSpPr>
              <a:cxnSpLocks noChangeShapeType="1"/>
              <a:stCxn id="65566" idx="3"/>
              <a:endCxn id="65565" idx="6"/>
            </p:cNvCxnSpPr>
            <p:nvPr/>
          </p:nvCxnSpPr>
          <p:spPr bwMode="auto">
            <a:xfrm flipH="1">
              <a:off x="2208" y="2948"/>
              <a:ext cx="652" cy="26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8" name="AutoShape 42"/>
            <p:cNvCxnSpPr>
              <a:cxnSpLocks noChangeShapeType="1"/>
              <a:stCxn id="65567" idx="1"/>
              <a:endCxn id="65565" idx="6"/>
            </p:cNvCxnSpPr>
            <p:nvPr/>
          </p:nvCxnSpPr>
          <p:spPr bwMode="auto">
            <a:xfrm flipH="1" flipV="1">
              <a:off x="2208" y="3216"/>
              <a:ext cx="652" cy="26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9" name="AutoShape 43"/>
            <p:cNvCxnSpPr>
              <a:cxnSpLocks noChangeShapeType="1"/>
              <a:stCxn id="65563" idx="4"/>
              <a:endCxn id="65565" idx="2"/>
            </p:cNvCxnSpPr>
            <p:nvPr/>
          </p:nvCxnSpPr>
          <p:spPr bwMode="auto">
            <a:xfrm>
              <a:off x="1488" y="2592"/>
              <a:ext cx="528" cy="62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80" name="AutoShape 44"/>
            <p:cNvCxnSpPr>
              <a:cxnSpLocks noChangeShapeType="1"/>
              <a:stCxn id="65564" idx="0"/>
              <a:endCxn id="65565" idx="2"/>
            </p:cNvCxnSpPr>
            <p:nvPr/>
          </p:nvCxnSpPr>
          <p:spPr bwMode="auto">
            <a:xfrm flipV="1">
              <a:off x="1440" y="3216"/>
              <a:ext cx="576" cy="72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81" name="AutoShape 45"/>
            <p:cNvCxnSpPr>
              <a:cxnSpLocks noChangeShapeType="1"/>
              <a:stCxn id="65564" idx="7"/>
              <a:endCxn id="65566" idx="4"/>
            </p:cNvCxnSpPr>
            <p:nvPr/>
          </p:nvCxnSpPr>
          <p:spPr bwMode="auto">
            <a:xfrm flipV="1">
              <a:off x="1508" y="2976"/>
              <a:ext cx="1420" cy="98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82" name="AutoShape 46"/>
            <p:cNvCxnSpPr>
              <a:cxnSpLocks noChangeShapeType="1"/>
              <a:stCxn id="65563" idx="5"/>
              <a:endCxn id="65567" idx="0"/>
            </p:cNvCxnSpPr>
            <p:nvPr/>
          </p:nvCxnSpPr>
          <p:spPr bwMode="auto">
            <a:xfrm>
              <a:off x="1556" y="2564"/>
              <a:ext cx="1372" cy="892"/>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1"/>
          </p:nvPr>
        </p:nvSpPr>
        <p:spPr/>
        <p:txBody>
          <a:bodyPr/>
          <a:lstStyle/>
          <a:p>
            <a:fld id="{E5B7CC23-503D-409F-98C8-FF7E39859DE7}" type="slidenum">
              <a:rPr lang="en-US"/>
              <a:pPr/>
              <a:t>32</a:t>
            </a:fld>
            <a:endParaRPr lang="en-US"/>
          </a:p>
        </p:txBody>
      </p:sp>
      <p:sp>
        <p:nvSpPr>
          <p:cNvPr id="66562" name="Rectangle 2"/>
          <p:cNvSpPr>
            <a:spLocks noGrp="1" noChangeArrowheads="1"/>
          </p:cNvSpPr>
          <p:nvPr>
            <p:ph type="title"/>
          </p:nvPr>
        </p:nvSpPr>
        <p:spPr>
          <a:xfrm>
            <a:off x="685800" y="228600"/>
            <a:ext cx="7772400" cy="792163"/>
          </a:xfrm>
        </p:spPr>
        <p:txBody>
          <a:bodyPr/>
          <a:lstStyle/>
          <a:p>
            <a:r>
              <a:rPr lang="en-US" sz="3600"/>
              <a:t>Ví dụ 1 Esau-William (2)</a:t>
            </a:r>
          </a:p>
        </p:txBody>
      </p:sp>
      <p:sp>
        <p:nvSpPr>
          <p:cNvPr id="66563" name="Rectangle 3"/>
          <p:cNvSpPr>
            <a:spLocks noGrp="1" noChangeArrowheads="1"/>
          </p:cNvSpPr>
          <p:nvPr>
            <p:ph type="body" idx="1"/>
          </p:nvPr>
        </p:nvSpPr>
        <p:spPr>
          <a:xfrm>
            <a:off x="304800" y="1219200"/>
            <a:ext cx="6399213" cy="4338638"/>
          </a:xfrm>
        </p:spPr>
        <p:txBody>
          <a:bodyPr/>
          <a:lstStyle/>
          <a:p>
            <a:r>
              <a:rPr lang="en-US" sz="2000"/>
              <a:t>Cập nhật thoả hiệp(5)=7-9= -2</a:t>
            </a:r>
            <a:br>
              <a:rPr lang="en-US" sz="2000"/>
            </a:br>
            <a:r>
              <a:rPr lang="en-US" sz="2000"/>
              <a:t>vì Liên kết ngắn nhất từ 5 là (5,4), </a:t>
            </a:r>
            <a:br>
              <a:rPr lang="en-US" sz="2000"/>
            </a:br>
            <a:r>
              <a:rPr lang="en-US" sz="2000"/>
              <a:t>(Comp(5)=9,nút 5 thông qua nút 3 đến trung tâm)</a:t>
            </a:r>
          </a:p>
          <a:p>
            <a:r>
              <a:rPr lang="en-US" sz="2000"/>
              <a:t>thoả hiệp(3)=3-9= -6</a:t>
            </a:r>
          </a:p>
          <a:p>
            <a:r>
              <a:rPr lang="en-US" sz="2000"/>
              <a:t>thoả hiệp(1)=3-5= -2</a:t>
            </a:r>
          </a:p>
          <a:p>
            <a:r>
              <a:rPr lang="en-US" sz="2000"/>
              <a:t>thoả hiệp(2)=4-6= -2</a:t>
            </a:r>
          </a:p>
          <a:p>
            <a:r>
              <a:rPr lang="en-US" sz="2000"/>
              <a:t>thoả hiệp(4)=5-12= -7</a:t>
            </a:r>
          </a:p>
          <a:p>
            <a:r>
              <a:rPr lang="en-US" sz="2000"/>
              <a:t>Lấy thoả hiệp(4) nhỏ nhất </a:t>
            </a:r>
          </a:p>
          <a:p>
            <a:r>
              <a:rPr lang="en-US" sz="2000"/>
              <a:t>Chấp nhận liên kết (4,2) vì thoả mãn ràng buộc trọng số W</a:t>
            </a:r>
            <a:r>
              <a:rPr lang="en-US" sz="2000" baseline="-25000"/>
              <a:t>4</a:t>
            </a:r>
            <a:r>
              <a:rPr lang="en-US" sz="2000"/>
              <a:t>+W</a:t>
            </a:r>
            <a:r>
              <a:rPr lang="en-US" sz="2000" baseline="-25000"/>
              <a:t>2</a:t>
            </a:r>
            <a:r>
              <a:rPr lang="en-US" sz="2000"/>
              <a:t>=2&lt;=W=3</a:t>
            </a:r>
          </a:p>
          <a:p>
            <a:endParaRPr lang="en-US" sz="2000"/>
          </a:p>
        </p:txBody>
      </p:sp>
      <p:grpSp>
        <p:nvGrpSpPr>
          <p:cNvPr id="66564" name="Group 4"/>
          <p:cNvGrpSpPr>
            <a:grpSpLocks/>
          </p:cNvGrpSpPr>
          <p:nvPr/>
        </p:nvGrpSpPr>
        <p:grpSpPr bwMode="auto">
          <a:xfrm>
            <a:off x="4648200" y="1828800"/>
            <a:ext cx="4495800" cy="3810000"/>
            <a:chOff x="192" y="2400"/>
            <a:chExt cx="2832" cy="1728"/>
          </a:xfrm>
        </p:grpSpPr>
        <p:sp>
          <p:nvSpPr>
            <p:cNvPr id="66565" name="Text Box 5"/>
            <p:cNvSpPr txBox="1">
              <a:spLocks noChangeArrowheads="1"/>
            </p:cNvSpPr>
            <p:nvPr/>
          </p:nvSpPr>
          <p:spPr bwMode="auto">
            <a:xfrm>
              <a:off x="240" y="3204"/>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0</a:t>
              </a:r>
            </a:p>
          </p:txBody>
        </p:sp>
        <p:sp>
          <p:nvSpPr>
            <p:cNvPr id="66566" name="Text Box 6"/>
            <p:cNvSpPr txBox="1">
              <a:spLocks noChangeArrowheads="1"/>
            </p:cNvSpPr>
            <p:nvPr/>
          </p:nvSpPr>
          <p:spPr bwMode="auto">
            <a:xfrm>
              <a:off x="1392" y="3972"/>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a:t>
              </a:r>
            </a:p>
          </p:txBody>
        </p:sp>
        <p:sp>
          <p:nvSpPr>
            <p:cNvPr id="66567" name="Text Box 7"/>
            <p:cNvSpPr txBox="1">
              <a:spLocks noChangeArrowheads="1"/>
            </p:cNvSpPr>
            <p:nvPr/>
          </p:nvSpPr>
          <p:spPr bwMode="auto">
            <a:xfrm>
              <a:off x="1488" y="2437"/>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2</a:t>
              </a:r>
            </a:p>
          </p:txBody>
        </p:sp>
        <p:sp>
          <p:nvSpPr>
            <p:cNvPr id="66568" name="Text Box 8"/>
            <p:cNvSpPr txBox="1">
              <a:spLocks noChangeArrowheads="1"/>
            </p:cNvSpPr>
            <p:nvPr/>
          </p:nvSpPr>
          <p:spPr bwMode="auto">
            <a:xfrm>
              <a:off x="2928" y="3492"/>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6569" name="Text Box 9"/>
            <p:cNvSpPr txBox="1">
              <a:spLocks noChangeArrowheads="1"/>
            </p:cNvSpPr>
            <p:nvPr/>
          </p:nvSpPr>
          <p:spPr bwMode="auto">
            <a:xfrm>
              <a:off x="2928" y="2820"/>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6570" name="Text Box 10"/>
            <p:cNvSpPr txBox="1">
              <a:spLocks noChangeArrowheads="1"/>
            </p:cNvSpPr>
            <p:nvPr/>
          </p:nvSpPr>
          <p:spPr bwMode="auto">
            <a:xfrm>
              <a:off x="2064" y="3157"/>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6571" name="Text Box 11"/>
            <p:cNvSpPr txBox="1">
              <a:spLocks noChangeArrowheads="1"/>
            </p:cNvSpPr>
            <p:nvPr/>
          </p:nvSpPr>
          <p:spPr bwMode="auto">
            <a:xfrm>
              <a:off x="2208" y="3684"/>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6572" name="Text Box 12"/>
            <p:cNvSpPr txBox="1">
              <a:spLocks noChangeArrowheads="1"/>
            </p:cNvSpPr>
            <p:nvPr/>
          </p:nvSpPr>
          <p:spPr bwMode="auto">
            <a:xfrm>
              <a:off x="2016" y="2628"/>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6573" name="Text Box 13"/>
            <p:cNvSpPr txBox="1">
              <a:spLocks noChangeArrowheads="1"/>
            </p:cNvSpPr>
            <p:nvPr/>
          </p:nvSpPr>
          <p:spPr bwMode="auto">
            <a:xfrm>
              <a:off x="2592" y="3348"/>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6574" name="Text Box 14"/>
            <p:cNvSpPr txBox="1">
              <a:spLocks noChangeArrowheads="1"/>
            </p:cNvSpPr>
            <p:nvPr/>
          </p:nvSpPr>
          <p:spPr bwMode="auto">
            <a:xfrm>
              <a:off x="2544" y="2964"/>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7</a:t>
              </a:r>
            </a:p>
          </p:txBody>
        </p:sp>
        <p:sp>
          <p:nvSpPr>
            <p:cNvPr id="66575" name="Text Box 15"/>
            <p:cNvSpPr txBox="1">
              <a:spLocks noChangeArrowheads="1"/>
            </p:cNvSpPr>
            <p:nvPr/>
          </p:nvSpPr>
          <p:spPr bwMode="auto">
            <a:xfrm>
              <a:off x="1584" y="3540"/>
              <a:ext cx="128"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10</a:t>
              </a:r>
            </a:p>
          </p:txBody>
        </p:sp>
        <p:sp>
          <p:nvSpPr>
            <p:cNvPr id="66576" name="Text Box 16"/>
            <p:cNvSpPr txBox="1">
              <a:spLocks noChangeArrowheads="1"/>
            </p:cNvSpPr>
            <p:nvPr/>
          </p:nvSpPr>
          <p:spPr bwMode="auto">
            <a:xfrm>
              <a:off x="1680" y="2820"/>
              <a:ext cx="128"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6577" name="Text Box 17"/>
            <p:cNvSpPr txBox="1">
              <a:spLocks noChangeArrowheads="1"/>
            </p:cNvSpPr>
            <p:nvPr/>
          </p:nvSpPr>
          <p:spPr bwMode="auto">
            <a:xfrm>
              <a:off x="960" y="2725"/>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6578" name="Text Box 18"/>
            <p:cNvSpPr txBox="1">
              <a:spLocks noChangeArrowheads="1"/>
            </p:cNvSpPr>
            <p:nvPr/>
          </p:nvSpPr>
          <p:spPr bwMode="auto">
            <a:xfrm>
              <a:off x="912" y="3589"/>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6579" name="Text Box 19"/>
            <p:cNvSpPr txBox="1">
              <a:spLocks noChangeArrowheads="1"/>
            </p:cNvSpPr>
            <p:nvPr/>
          </p:nvSpPr>
          <p:spPr bwMode="auto">
            <a:xfrm>
              <a:off x="1584" y="3157"/>
              <a:ext cx="128"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15</a:t>
              </a:r>
            </a:p>
          </p:txBody>
        </p:sp>
        <p:sp>
          <p:nvSpPr>
            <p:cNvPr id="66580" name="Text Box 20"/>
            <p:cNvSpPr txBox="1">
              <a:spLocks noChangeArrowheads="1"/>
            </p:cNvSpPr>
            <p:nvPr/>
          </p:nvSpPr>
          <p:spPr bwMode="auto">
            <a:xfrm>
              <a:off x="1200" y="3013"/>
              <a:ext cx="128"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6581" name="Text Box 21"/>
            <p:cNvSpPr txBox="1">
              <a:spLocks noChangeArrowheads="1"/>
            </p:cNvSpPr>
            <p:nvPr/>
          </p:nvSpPr>
          <p:spPr bwMode="auto">
            <a:xfrm>
              <a:off x="1248" y="3348"/>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9</a:t>
              </a:r>
            </a:p>
          </p:txBody>
        </p:sp>
        <p:sp>
          <p:nvSpPr>
            <p:cNvPr id="66582" name="Text Box 22"/>
            <p:cNvSpPr txBox="1">
              <a:spLocks noChangeArrowheads="1"/>
            </p:cNvSpPr>
            <p:nvPr/>
          </p:nvSpPr>
          <p:spPr bwMode="auto">
            <a:xfrm>
              <a:off x="1776" y="2676"/>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6583" name="Text Box 23"/>
            <p:cNvSpPr txBox="1">
              <a:spLocks noChangeArrowheads="1"/>
            </p:cNvSpPr>
            <p:nvPr/>
          </p:nvSpPr>
          <p:spPr bwMode="auto">
            <a:xfrm>
              <a:off x="1968" y="3540"/>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6584" name="Text Box 24"/>
            <p:cNvSpPr txBox="1">
              <a:spLocks noChangeArrowheads="1"/>
            </p:cNvSpPr>
            <p:nvPr/>
          </p:nvSpPr>
          <p:spPr bwMode="auto">
            <a:xfrm>
              <a:off x="1440" y="2820"/>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6585" name="Text Box 25"/>
            <p:cNvSpPr txBox="1">
              <a:spLocks noChangeArrowheads="1"/>
            </p:cNvSpPr>
            <p:nvPr/>
          </p:nvSpPr>
          <p:spPr bwMode="auto">
            <a:xfrm>
              <a:off x="2928" y="3108"/>
              <a:ext cx="64" cy="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6586" name="Oval 2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6587" name="Oval 2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6588" name="Oval 28"/>
            <p:cNvSpPr>
              <a:spLocks noChangeArrowheads="1"/>
            </p:cNvSpPr>
            <p:nvPr/>
          </p:nvSpPr>
          <p:spPr bwMode="auto">
            <a:xfrm>
              <a:off x="1344" y="393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6589" name="Oval 2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6590" name="Oval 3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6591" name="Oval 3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6592" name="AutoShape 32"/>
            <p:cNvCxnSpPr>
              <a:cxnSpLocks noChangeShapeType="1"/>
              <a:stCxn id="66586" idx="6"/>
              <a:endCxn id="66587" idx="2"/>
            </p:cNvCxnSpPr>
            <p:nvPr/>
          </p:nvCxnSpPr>
          <p:spPr bwMode="auto">
            <a:xfrm flipV="1">
              <a:off x="384" y="2496"/>
              <a:ext cx="1008"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3" name="AutoShape 33"/>
            <p:cNvCxnSpPr>
              <a:cxnSpLocks noChangeShapeType="1"/>
              <a:stCxn id="66586" idx="6"/>
              <a:endCxn id="66588" idx="2"/>
            </p:cNvCxnSpPr>
            <p:nvPr/>
          </p:nvCxnSpPr>
          <p:spPr bwMode="auto">
            <a:xfrm>
              <a:off x="384" y="3264"/>
              <a:ext cx="960"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4" name="AutoShape 34"/>
            <p:cNvCxnSpPr>
              <a:cxnSpLocks noChangeShapeType="1"/>
              <a:stCxn id="66586" idx="6"/>
              <a:endCxn id="66589" idx="2"/>
            </p:cNvCxnSpPr>
            <p:nvPr/>
          </p:nvCxnSpPr>
          <p:spPr bwMode="auto">
            <a:xfrm flipV="1">
              <a:off x="384" y="3216"/>
              <a:ext cx="1632" cy="4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5" name="AutoShape 35"/>
            <p:cNvCxnSpPr>
              <a:cxnSpLocks noChangeShapeType="1"/>
              <a:stCxn id="66586" idx="6"/>
              <a:endCxn id="66590" idx="2"/>
            </p:cNvCxnSpPr>
            <p:nvPr/>
          </p:nvCxnSpPr>
          <p:spPr bwMode="auto">
            <a:xfrm flipV="1">
              <a:off x="384" y="2880"/>
              <a:ext cx="2448" cy="384"/>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6" name="AutoShape 36"/>
            <p:cNvCxnSpPr>
              <a:cxnSpLocks noChangeShapeType="1"/>
              <a:stCxn id="66586" idx="6"/>
              <a:endCxn id="66591" idx="2"/>
            </p:cNvCxnSpPr>
            <p:nvPr/>
          </p:nvCxnSpPr>
          <p:spPr bwMode="auto">
            <a:xfrm>
              <a:off x="384" y="3264"/>
              <a:ext cx="2448" cy="28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7" name="AutoShape 37"/>
            <p:cNvCxnSpPr>
              <a:cxnSpLocks noChangeShapeType="1"/>
              <a:stCxn id="66588" idx="0"/>
              <a:endCxn id="66587" idx="4"/>
            </p:cNvCxnSpPr>
            <p:nvPr/>
          </p:nvCxnSpPr>
          <p:spPr bwMode="auto">
            <a:xfrm flipV="1">
              <a:off x="1440" y="2592"/>
              <a:ext cx="48" cy="134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8" name="AutoShape 38"/>
            <p:cNvCxnSpPr>
              <a:cxnSpLocks noChangeShapeType="1"/>
              <a:stCxn id="66587" idx="6"/>
              <a:endCxn id="66590" idx="2"/>
            </p:cNvCxnSpPr>
            <p:nvPr/>
          </p:nvCxnSpPr>
          <p:spPr bwMode="auto">
            <a:xfrm>
              <a:off x="1584" y="2496"/>
              <a:ext cx="1248" cy="38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9" name="AutoShape 39"/>
            <p:cNvCxnSpPr>
              <a:cxnSpLocks noChangeShapeType="1"/>
              <a:stCxn id="66588" idx="6"/>
              <a:endCxn id="66591" idx="2"/>
            </p:cNvCxnSpPr>
            <p:nvPr/>
          </p:nvCxnSpPr>
          <p:spPr bwMode="auto">
            <a:xfrm flipV="1">
              <a:off x="1536" y="3552"/>
              <a:ext cx="1296"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0" name="AutoShape 40"/>
            <p:cNvCxnSpPr>
              <a:cxnSpLocks noChangeShapeType="1"/>
              <a:stCxn id="66591" idx="0"/>
              <a:endCxn id="66590" idx="4"/>
            </p:cNvCxnSpPr>
            <p:nvPr/>
          </p:nvCxnSpPr>
          <p:spPr bwMode="auto">
            <a:xfrm flipV="1">
              <a:off x="2928" y="2976"/>
              <a:ext cx="0"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1" name="AutoShape 41"/>
            <p:cNvCxnSpPr>
              <a:cxnSpLocks noChangeShapeType="1"/>
              <a:stCxn id="66590" idx="3"/>
              <a:endCxn id="66589" idx="6"/>
            </p:cNvCxnSpPr>
            <p:nvPr/>
          </p:nvCxnSpPr>
          <p:spPr bwMode="auto">
            <a:xfrm flipH="1">
              <a:off x="2208" y="2948"/>
              <a:ext cx="652" cy="26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2" name="AutoShape 42"/>
            <p:cNvCxnSpPr>
              <a:cxnSpLocks noChangeShapeType="1"/>
              <a:stCxn id="66591" idx="1"/>
              <a:endCxn id="66589" idx="6"/>
            </p:cNvCxnSpPr>
            <p:nvPr/>
          </p:nvCxnSpPr>
          <p:spPr bwMode="auto">
            <a:xfrm flipH="1" flipV="1">
              <a:off x="2208" y="3216"/>
              <a:ext cx="652" cy="2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3" name="AutoShape 43"/>
            <p:cNvCxnSpPr>
              <a:cxnSpLocks noChangeShapeType="1"/>
              <a:stCxn id="66587" idx="4"/>
              <a:endCxn id="66589" idx="2"/>
            </p:cNvCxnSpPr>
            <p:nvPr/>
          </p:nvCxnSpPr>
          <p:spPr bwMode="auto">
            <a:xfrm>
              <a:off x="1488" y="2592"/>
              <a:ext cx="528" cy="62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4" name="AutoShape 44"/>
            <p:cNvCxnSpPr>
              <a:cxnSpLocks noChangeShapeType="1"/>
              <a:stCxn id="66588" idx="0"/>
              <a:endCxn id="66589" idx="2"/>
            </p:cNvCxnSpPr>
            <p:nvPr/>
          </p:nvCxnSpPr>
          <p:spPr bwMode="auto">
            <a:xfrm flipV="1">
              <a:off x="1440" y="3216"/>
              <a:ext cx="576" cy="72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5" name="AutoShape 45"/>
            <p:cNvCxnSpPr>
              <a:cxnSpLocks noChangeShapeType="1"/>
              <a:stCxn id="66588" idx="7"/>
              <a:endCxn id="66590" idx="4"/>
            </p:cNvCxnSpPr>
            <p:nvPr/>
          </p:nvCxnSpPr>
          <p:spPr bwMode="auto">
            <a:xfrm flipV="1">
              <a:off x="1508" y="2976"/>
              <a:ext cx="1420" cy="98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6" name="AutoShape 46"/>
            <p:cNvCxnSpPr>
              <a:cxnSpLocks noChangeShapeType="1"/>
              <a:stCxn id="66587" idx="5"/>
              <a:endCxn id="66591" idx="0"/>
            </p:cNvCxnSpPr>
            <p:nvPr/>
          </p:nvCxnSpPr>
          <p:spPr bwMode="auto">
            <a:xfrm>
              <a:off x="1556" y="2564"/>
              <a:ext cx="1372" cy="892"/>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56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5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5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56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5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1"/>
          </p:nvPr>
        </p:nvSpPr>
        <p:spPr/>
        <p:txBody>
          <a:bodyPr/>
          <a:lstStyle/>
          <a:p>
            <a:fld id="{F40B79A6-6FEF-4E18-B163-18A17F3CB06B}" type="slidenum">
              <a:rPr lang="en-US"/>
              <a:pPr/>
              <a:t>33</a:t>
            </a:fld>
            <a:endParaRPr lang="en-US"/>
          </a:p>
        </p:txBody>
      </p:sp>
      <p:sp>
        <p:nvSpPr>
          <p:cNvPr id="67586" name="Rectangle 2"/>
          <p:cNvSpPr>
            <a:spLocks noGrp="1" noChangeArrowheads="1"/>
          </p:cNvSpPr>
          <p:nvPr>
            <p:ph type="title"/>
          </p:nvPr>
        </p:nvSpPr>
        <p:spPr>
          <a:xfrm>
            <a:off x="685800" y="228600"/>
            <a:ext cx="7772400" cy="868363"/>
          </a:xfrm>
        </p:spPr>
        <p:txBody>
          <a:bodyPr/>
          <a:lstStyle/>
          <a:p>
            <a:r>
              <a:rPr lang="en-US"/>
              <a:t>Ví dụ 1 Esau-William (3)</a:t>
            </a:r>
          </a:p>
        </p:txBody>
      </p:sp>
      <p:sp>
        <p:nvSpPr>
          <p:cNvPr id="67587" name="Rectangle 3"/>
          <p:cNvSpPr>
            <a:spLocks noGrp="1" noChangeArrowheads="1"/>
          </p:cNvSpPr>
          <p:nvPr>
            <p:ph type="body" idx="1"/>
          </p:nvPr>
        </p:nvSpPr>
        <p:spPr>
          <a:xfrm>
            <a:off x="457200" y="1219200"/>
            <a:ext cx="6399213" cy="4491038"/>
          </a:xfrm>
        </p:spPr>
        <p:txBody>
          <a:bodyPr/>
          <a:lstStyle/>
          <a:p>
            <a:r>
              <a:rPr lang="en-US"/>
              <a:t>Cập nhật thoả hiệp(4)=6-6= 0</a:t>
            </a:r>
          </a:p>
          <a:p>
            <a:r>
              <a:rPr lang="en-US"/>
              <a:t>thoả hiệp(2)=4-6= -2</a:t>
            </a:r>
          </a:p>
          <a:p>
            <a:r>
              <a:rPr lang="en-US"/>
              <a:t>thoả hiệp(3)=3-9= -6</a:t>
            </a:r>
          </a:p>
          <a:p>
            <a:r>
              <a:rPr lang="en-US"/>
              <a:t>thoả hiệp(5)=7-9= -2</a:t>
            </a:r>
          </a:p>
          <a:p>
            <a:r>
              <a:rPr lang="en-US"/>
              <a:t>thoả hiệp(1)=3-5= -2</a:t>
            </a:r>
          </a:p>
          <a:p>
            <a:r>
              <a:rPr lang="en-US"/>
              <a:t>Lấy thoả hiệp(3)</a:t>
            </a:r>
          </a:p>
          <a:p>
            <a:r>
              <a:rPr lang="en-US"/>
              <a:t>Chấp nhận liên kết (3,1) vì thoả mãn điều kiện ràng buộc trọng số  </a:t>
            </a:r>
            <a:br>
              <a:rPr lang="en-US"/>
            </a:br>
            <a:r>
              <a:rPr lang="en-US" sz="3200">
                <a:latin typeface="Symbol" pitchFamily="18" charset="2"/>
              </a:rPr>
              <a:t>S</a:t>
            </a:r>
            <a:r>
              <a:rPr lang="en-US"/>
              <a:t>Wi=W</a:t>
            </a:r>
            <a:r>
              <a:rPr lang="en-US" baseline="-25000"/>
              <a:t>1</a:t>
            </a:r>
            <a:r>
              <a:rPr lang="en-US"/>
              <a:t>+W</a:t>
            </a:r>
            <a:r>
              <a:rPr lang="en-US" baseline="-25000"/>
              <a:t>3 </a:t>
            </a:r>
            <a:r>
              <a:rPr lang="en-US"/>
              <a:t>+W</a:t>
            </a:r>
            <a:r>
              <a:rPr lang="en-US" baseline="-25000"/>
              <a:t>5 </a:t>
            </a:r>
            <a:r>
              <a:rPr lang="en-US"/>
              <a:t>=3&lt;=W=3</a:t>
            </a:r>
          </a:p>
          <a:p>
            <a:pPr>
              <a:buFontTx/>
              <a:buNone/>
            </a:pPr>
            <a:endParaRPr lang="en-US"/>
          </a:p>
        </p:txBody>
      </p:sp>
      <p:grpSp>
        <p:nvGrpSpPr>
          <p:cNvPr id="67588" name="Group 4"/>
          <p:cNvGrpSpPr>
            <a:grpSpLocks/>
          </p:cNvGrpSpPr>
          <p:nvPr/>
        </p:nvGrpSpPr>
        <p:grpSpPr bwMode="auto">
          <a:xfrm>
            <a:off x="4267200" y="2057400"/>
            <a:ext cx="4876800" cy="3048000"/>
            <a:chOff x="192" y="2400"/>
            <a:chExt cx="2832" cy="1728"/>
          </a:xfrm>
        </p:grpSpPr>
        <p:sp>
          <p:nvSpPr>
            <p:cNvPr id="67589" name="Text Box 5"/>
            <p:cNvSpPr txBox="1">
              <a:spLocks noChangeArrowheads="1"/>
            </p:cNvSpPr>
            <p:nvPr/>
          </p:nvSpPr>
          <p:spPr bwMode="auto">
            <a:xfrm>
              <a:off x="240" y="3202"/>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0</a:t>
              </a:r>
            </a:p>
          </p:txBody>
        </p:sp>
        <p:sp>
          <p:nvSpPr>
            <p:cNvPr id="67590" name="Text Box 6"/>
            <p:cNvSpPr txBox="1">
              <a:spLocks noChangeArrowheads="1"/>
            </p:cNvSpPr>
            <p:nvPr/>
          </p:nvSpPr>
          <p:spPr bwMode="auto">
            <a:xfrm>
              <a:off x="1392" y="3970"/>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a:t>
              </a:r>
            </a:p>
          </p:txBody>
        </p:sp>
        <p:sp>
          <p:nvSpPr>
            <p:cNvPr id="67591" name="Text Box 7"/>
            <p:cNvSpPr txBox="1">
              <a:spLocks noChangeArrowheads="1"/>
            </p:cNvSpPr>
            <p:nvPr/>
          </p:nvSpPr>
          <p:spPr bwMode="auto">
            <a:xfrm>
              <a:off x="1488" y="2433"/>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2</a:t>
              </a:r>
            </a:p>
          </p:txBody>
        </p:sp>
        <p:sp>
          <p:nvSpPr>
            <p:cNvPr id="67592" name="Text Box 8"/>
            <p:cNvSpPr txBox="1">
              <a:spLocks noChangeArrowheads="1"/>
            </p:cNvSpPr>
            <p:nvPr/>
          </p:nvSpPr>
          <p:spPr bwMode="auto">
            <a:xfrm>
              <a:off x="2928" y="3490"/>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7593" name="Text Box 9"/>
            <p:cNvSpPr txBox="1">
              <a:spLocks noChangeArrowheads="1"/>
            </p:cNvSpPr>
            <p:nvPr/>
          </p:nvSpPr>
          <p:spPr bwMode="auto">
            <a:xfrm>
              <a:off x="2928" y="2818"/>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7594" name="Text Box 10"/>
            <p:cNvSpPr txBox="1">
              <a:spLocks noChangeArrowheads="1"/>
            </p:cNvSpPr>
            <p:nvPr/>
          </p:nvSpPr>
          <p:spPr bwMode="auto">
            <a:xfrm>
              <a:off x="2064" y="3153"/>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7595" name="Text Box 11"/>
            <p:cNvSpPr txBox="1">
              <a:spLocks noChangeArrowheads="1"/>
            </p:cNvSpPr>
            <p:nvPr/>
          </p:nvSpPr>
          <p:spPr bwMode="auto">
            <a:xfrm>
              <a:off x="2208" y="3682"/>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7596" name="Text Box 12"/>
            <p:cNvSpPr txBox="1">
              <a:spLocks noChangeArrowheads="1"/>
            </p:cNvSpPr>
            <p:nvPr/>
          </p:nvSpPr>
          <p:spPr bwMode="auto">
            <a:xfrm>
              <a:off x="2016" y="2626"/>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7597" name="Text Box 13"/>
            <p:cNvSpPr txBox="1">
              <a:spLocks noChangeArrowheads="1"/>
            </p:cNvSpPr>
            <p:nvPr/>
          </p:nvSpPr>
          <p:spPr bwMode="auto">
            <a:xfrm>
              <a:off x="2592" y="3346"/>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7598" name="Text Box 14"/>
            <p:cNvSpPr txBox="1">
              <a:spLocks noChangeArrowheads="1"/>
            </p:cNvSpPr>
            <p:nvPr/>
          </p:nvSpPr>
          <p:spPr bwMode="auto">
            <a:xfrm>
              <a:off x="2544" y="2962"/>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7</a:t>
              </a:r>
            </a:p>
          </p:txBody>
        </p:sp>
        <p:sp>
          <p:nvSpPr>
            <p:cNvPr id="67599" name="Text Box 15"/>
            <p:cNvSpPr txBox="1">
              <a:spLocks noChangeArrowheads="1"/>
            </p:cNvSpPr>
            <p:nvPr/>
          </p:nvSpPr>
          <p:spPr bwMode="auto">
            <a:xfrm>
              <a:off x="1584" y="3538"/>
              <a:ext cx="118"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10</a:t>
              </a:r>
            </a:p>
          </p:txBody>
        </p:sp>
        <p:sp>
          <p:nvSpPr>
            <p:cNvPr id="67600" name="Text Box 16"/>
            <p:cNvSpPr txBox="1">
              <a:spLocks noChangeArrowheads="1"/>
            </p:cNvSpPr>
            <p:nvPr/>
          </p:nvSpPr>
          <p:spPr bwMode="auto">
            <a:xfrm>
              <a:off x="1680" y="2818"/>
              <a:ext cx="118"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7601" name="Text Box 17"/>
            <p:cNvSpPr txBox="1">
              <a:spLocks noChangeArrowheads="1"/>
            </p:cNvSpPr>
            <p:nvPr/>
          </p:nvSpPr>
          <p:spPr bwMode="auto">
            <a:xfrm>
              <a:off x="960" y="2721"/>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7602" name="Text Box 18"/>
            <p:cNvSpPr txBox="1">
              <a:spLocks noChangeArrowheads="1"/>
            </p:cNvSpPr>
            <p:nvPr/>
          </p:nvSpPr>
          <p:spPr bwMode="auto">
            <a:xfrm>
              <a:off x="912" y="3585"/>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7603" name="Text Box 19"/>
            <p:cNvSpPr txBox="1">
              <a:spLocks noChangeArrowheads="1"/>
            </p:cNvSpPr>
            <p:nvPr/>
          </p:nvSpPr>
          <p:spPr bwMode="auto">
            <a:xfrm>
              <a:off x="1584" y="3153"/>
              <a:ext cx="118"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15</a:t>
              </a:r>
            </a:p>
          </p:txBody>
        </p:sp>
        <p:sp>
          <p:nvSpPr>
            <p:cNvPr id="67604" name="Text Box 20"/>
            <p:cNvSpPr txBox="1">
              <a:spLocks noChangeArrowheads="1"/>
            </p:cNvSpPr>
            <p:nvPr/>
          </p:nvSpPr>
          <p:spPr bwMode="auto">
            <a:xfrm>
              <a:off x="1200" y="3009"/>
              <a:ext cx="118"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7605" name="Text Box 21"/>
            <p:cNvSpPr txBox="1">
              <a:spLocks noChangeArrowheads="1"/>
            </p:cNvSpPr>
            <p:nvPr/>
          </p:nvSpPr>
          <p:spPr bwMode="auto">
            <a:xfrm>
              <a:off x="1248" y="3346"/>
              <a:ext cx="5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9</a:t>
              </a:r>
            </a:p>
          </p:txBody>
        </p:sp>
        <p:sp>
          <p:nvSpPr>
            <p:cNvPr id="67606" name="Text Box 22"/>
            <p:cNvSpPr txBox="1">
              <a:spLocks noChangeArrowheads="1"/>
            </p:cNvSpPr>
            <p:nvPr/>
          </p:nvSpPr>
          <p:spPr bwMode="auto">
            <a:xfrm>
              <a:off x="1776" y="2674"/>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7607" name="Text Box 23"/>
            <p:cNvSpPr txBox="1">
              <a:spLocks noChangeArrowheads="1"/>
            </p:cNvSpPr>
            <p:nvPr/>
          </p:nvSpPr>
          <p:spPr bwMode="auto">
            <a:xfrm>
              <a:off x="1968" y="3538"/>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7608" name="Text Box 24"/>
            <p:cNvSpPr txBox="1">
              <a:spLocks noChangeArrowheads="1"/>
            </p:cNvSpPr>
            <p:nvPr/>
          </p:nvSpPr>
          <p:spPr bwMode="auto">
            <a:xfrm>
              <a:off x="1440" y="2818"/>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7609" name="Text Box 25"/>
            <p:cNvSpPr txBox="1">
              <a:spLocks noChangeArrowheads="1"/>
            </p:cNvSpPr>
            <p:nvPr/>
          </p:nvSpPr>
          <p:spPr bwMode="auto">
            <a:xfrm>
              <a:off x="2928" y="3106"/>
              <a:ext cx="5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7610" name="Oval 2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7611" name="Oval 2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7612" name="Oval 28"/>
            <p:cNvSpPr>
              <a:spLocks noChangeArrowheads="1"/>
            </p:cNvSpPr>
            <p:nvPr/>
          </p:nvSpPr>
          <p:spPr bwMode="auto">
            <a:xfrm>
              <a:off x="1344" y="393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7613" name="Oval 2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7614" name="Oval 3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7615" name="Oval 3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7616" name="AutoShape 32"/>
            <p:cNvCxnSpPr>
              <a:cxnSpLocks noChangeShapeType="1"/>
              <a:stCxn id="67610" idx="6"/>
              <a:endCxn id="67611" idx="2"/>
            </p:cNvCxnSpPr>
            <p:nvPr/>
          </p:nvCxnSpPr>
          <p:spPr bwMode="auto">
            <a:xfrm flipV="1">
              <a:off x="384" y="2496"/>
              <a:ext cx="1008"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17" name="AutoShape 33"/>
            <p:cNvCxnSpPr>
              <a:cxnSpLocks noChangeShapeType="1"/>
              <a:stCxn id="67610" idx="6"/>
              <a:endCxn id="67612" idx="2"/>
            </p:cNvCxnSpPr>
            <p:nvPr/>
          </p:nvCxnSpPr>
          <p:spPr bwMode="auto">
            <a:xfrm>
              <a:off x="384" y="3264"/>
              <a:ext cx="960"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18" name="AutoShape 34"/>
            <p:cNvCxnSpPr>
              <a:cxnSpLocks noChangeShapeType="1"/>
              <a:stCxn id="67610" idx="6"/>
              <a:endCxn id="67613" idx="2"/>
            </p:cNvCxnSpPr>
            <p:nvPr/>
          </p:nvCxnSpPr>
          <p:spPr bwMode="auto">
            <a:xfrm flipV="1">
              <a:off x="384" y="3216"/>
              <a:ext cx="1632" cy="4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19" name="AutoShape 35"/>
            <p:cNvCxnSpPr>
              <a:cxnSpLocks noChangeShapeType="1"/>
              <a:stCxn id="67610" idx="6"/>
              <a:endCxn id="67614" idx="2"/>
            </p:cNvCxnSpPr>
            <p:nvPr/>
          </p:nvCxnSpPr>
          <p:spPr bwMode="auto">
            <a:xfrm flipV="1">
              <a:off x="384" y="2880"/>
              <a:ext cx="2448" cy="38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0" name="AutoShape 36"/>
            <p:cNvCxnSpPr>
              <a:cxnSpLocks noChangeShapeType="1"/>
              <a:stCxn id="67610" idx="6"/>
              <a:endCxn id="67615" idx="2"/>
            </p:cNvCxnSpPr>
            <p:nvPr/>
          </p:nvCxnSpPr>
          <p:spPr bwMode="auto">
            <a:xfrm>
              <a:off x="384" y="3264"/>
              <a:ext cx="2448" cy="28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1" name="AutoShape 37"/>
            <p:cNvCxnSpPr>
              <a:cxnSpLocks noChangeShapeType="1"/>
              <a:stCxn id="67612" idx="0"/>
              <a:endCxn id="67611" idx="4"/>
            </p:cNvCxnSpPr>
            <p:nvPr/>
          </p:nvCxnSpPr>
          <p:spPr bwMode="auto">
            <a:xfrm flipV="1">
              <a:off x="1440" y="2592"/>
              <a:ext cx="48" cy="134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2" name="AutoShape 38"/>
            <p:cNvCxnSpPr>
              <a:cxnSpLocks noChangeShapeType="1"/>
              <a:stCxn id="67611" idx="6"/>
              <a:endCxn id="67614" idx="2"/>
            </p:cNvCxnSpPr>
            <p:nvPr/>
          </p:nvCxnSpPr>
          <p:spPr bwMode="auto">
            <a:xfrm>
              <a:off x="1584" y="2496"/>
              <a:ext cx="1248" cy="384"/>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3" name="AutoShape 39"/>
            <p:cNvCxnSpPr>
              <a:cxnSpLocks noChangeShapeType="1"/>
              <a:stCxn id="67612" idx="6"/>
              <a:endCxn id="67615" idx="2"/>
            </p:cNvCxnSpPr>
            <p:nvPr/>
          </p:nvCxnSpPr>
          <p:spPr bwMode="auto">
            <a:xfrm flipV="1">
              <a:off x="1536" y="3552"/>
              <a:ext cx="1296"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4" name="AutoShape 40"/>
            <p:cNvCxnSpPr>
              <a:cxnSpLocks noChangeShapeType="1"/>
              <a:stCxn id="67615" idx="0"/>
              <a:endCxn id="67614" idx="4"/>
            </p:cNvCxnSpPr>
            <p:nvPr/>
          </p:nvCxnSpPr>
          <p:spPr bwMode="auto">
            <a:xfrm flipV="1">
              <a:off x="2928" y="2976"/>
              <a:ext cx="0"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5" name="AutoShape 41"/>
            <p:cNvCxnSpPr>
              <a:cxnSpLocks noChangeShapeType="1"/>
              <a:stCxn id="67614" idx="3"/>
              <a:endCxn id="67613" idx="6"/>
            </p:cNvCxnSpPr>
            <p:nvPr/>
          </p:nvCxnSpPr>
          <p:spPr bwMode="auto">
            <a:xfrm flipH="1">
              <a:off x="2208" y="2948"/>
              <a:ext cx="652" cy="26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6" name="AutoShape 42"/>
            <p:cNvCxnSpPr>
              <a:cxnSpLocks noChangeShapeType="1"/>
              <a:stCxn id="67615" idx="1"/>
              <a:endCxn id="67613" idx="6"/>
            </p:cNvCxnSpPr>
            <p:nvPr/>
          </p:nvCxnSpPr>
          <p:spPr bwMode="auto">
            <a:xfrm flipH="1" flipV="1">
              <a:off x="2208" y="3216"/>
              <a:ext cx="652" cy="2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7" name="AutoShape 43"/>
            <p:cNvCxnSpPr>
              <a:cxnSpLocks noChangeShapeType="1"/>
              <a:stCxn id="67611" idx="4"/>
              <a:endCxn id="67613" idx="2"/>
            </p:cNvCxnSpPr>
            <p:nvPr/>
          </p:nvCxnSpPr>
          <p:spPr bwMode="auto">
            <a:xfrm>
              <a:off x="1488" y="2592"/>
              <a:ext cx="528" cy="62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8" name="AutoShape 44"/>
            <p:cNvCxnSpPr>
              <a:cxnSpLocks noChangeShapeType="1"/>
              <a:stCxn id="67612" idx="0"/>
              <a:endCxn id="67613" idx="2"/>
            </p:cNvCxnSpPr>
            <p:nvPr/>
          </p:nvCxnSpPr>
          <p:spPr bwMode="auto">
            <a:xfrm flipV="1">
              <a:off x="1440" y="3216"/>
              <a:ext cx="576" cy="72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9" name="AutoShape 45"/>
            <p:cNvCxnSpPr>
              <a:cxnSpLocks noChangeShapeType="1"/>
              <a:stCxn id="67612" idx="7"/>
              <a:endCxn id="67614" idx="4"/>
            </p:cNvCxnSpPr>
            <p:nvPr/>
          </p:nvCxnSpPr>
          <p:spPr bwMode="auto">
            <a:xfrm flipV="1">
              <a:off x="1508" y="2976"/>
              <a:ext cx="1420" cy="98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30" name="AutoShape 46"/>
            <p:cNvCxnSpPr>
              <a:cxnSpLocks noChangeShapeType="1"/>
              <a:stCxn id="67611" idx="5"/>
              <a:endCxn id="67615" idx="0"/>
            </p:cNvCxnSpPr>
            <p:nvPr/>
          </p:nvCxnSpPr>
          <p:spPr bwMode="auto">
            <a:xfrm>
              <a:off x="1556" y="2564"/>
              <a:ext cx="1372" cy="892"/>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1"/>
          </p:nvPr>
        </p:nvSpPr>
        <p:spPr/>
        <p:txBody>
          <a:bodyPr/>
          <a:lstStyle/>
          <a:p>
            <a:fld id="{0E68DA94-3F42-4A3B-A9D4-A6AEC916FC22}" type="slidenum">
              <a:rPr lang="en-US"/>
              <a:pPr/>
              <a:t>34</a:t>
            </a:fld>
            <a:endParaRPr lang="en-US"/>
          </a:p>
        </p:txBody>
      </p:sp>
      <p:sp>
        <p:nvSpPr>
          <p:cNvPr id="68610" name="Rectangle 2"/>
          <p:cNvSpPr>
            <a:spLocks noGrp="1" noChangeArrowheads="1"/>
          </p:cNvSpPr>
          <p:nvPr>
            <p:ph type="title"/>
          </p:nvPr>
        </p:nvSpPr>
        <p:spPr>
          <a:xfrm>
            <a:off x="457200" y="0"/>
            <a:ext cx="8229600" cy="1143000"/>
          </a:xfrm>
        </p:spPr>
        <p:txBody>
          <a:bodyPr/>
          <a:lstStyle/>
          <a:p>
            <a:r>
              <a:rPr lang="en-US"/>
              <a:t>Ví dụ 1 Esau-William (4)</a:t>
            </a:r>
          </a:p>
        </p:txBody>
      </p:sp>
      <p:sp>
        <p:nvSpPr>
          <p:cNvPr id="68611" name="Rectangle 3"/>
          <p:cNvSpPr>
            <a:spLocks noGrp="1" noChangeArrowheads="1"/>
          </p:cNvSpPr>
          <p:nvPr>
            <p:ph type="body" idx="1"/>
          </p:nvPr>
        </p:nvSpPr>
        <p:spPr>
          <a:xfrm>
            <a:off x="687388" y="1066800"/>
            <a:ext cx="6399212" cy="4414838"/>
          </a:xfrm>
        </p:spPr>
        <p:txBody>
          <a:bodyPr/>
          <a:lstStyle/>
          <a:p>
            <a:r>
              <a:rPr lang="en-US" sz="2000"/>
              <a:t>Vì nút 5 và 3 đi qua nút 1 đến trung tâm </a:t>
            </a:r>
          </a:p>
          <a:p>
            <a:r>
              <a:rPr lang="en-US" sz="2000"/>
              <a:t>Cập nhật thoả hiệp(5)=7-5=2 &gt;0</a:t>
            </a:r>
          </a:p>
          <a:p>
            <a:r>
              <a:rPr lang="en-US" sz="2000"/>
              <a:t>Cập nhật thoả hiệp(3)=6-5= 1&gt;0</a:t>
            </a:r>
          </a:p>
          <a:p>
            <a:r>
              <a:rPr lang="en-US" sz="2000"/>
              <a:t>thoả hiệp(1)=4-5= -1 &lt; 0</a:t>
            </a:r>
          </a:p>
          <a:p>
            <a:r>
              <a:rPr lang="en-US" sz="2000"/>
              <a:t>thoả hiệp(2)=4-6= -2 &lt;0</a:t>
            </a:r>
          </a:p>
          <a:p>
            <a:r>
              <a:rPr lang="en-US" sz="2000"/>
              <a:t>thoả hiệp(4)=6-6=0</a:t>
            </a:r>
          </a:p>
          <a:p>
            <a:r>
              <a:rPr lang="en-US" sz="2000"/>
              <a:t>thoả hiệp(2) là nhỏ nhất nhưng </a:t>
            </a:r>
          </a:p>
          <a:p>
            <a:pPr>
              <a:buFontTx/>
              <a:buNone/>
            </a:pPr>
            <a:r>
              <a:rPr lang="en-US" sz="2000"/>
              <a:t>thêm liên kết (2,1) sẽ tạo thành phần với 5 nút vi phạm ràng buộc </a:t>
            </a:r>
            <a:r>
              <a:rPr lang="en-US" sz="2000">
                <a:latin typeface="Symbol" pitchFamily="18" charset="2"/>
              </a:rPr>
              <a:t>S</a:t>
            </a:r>
            <a:r>
              <a:rPr lang="en-US" sz="2000"/>
              <a:t>wi&lt;=3.</a:t>
            </a:r>
          </a:p>
          <a:p>
            <a:r>
              <a:rPr lang="en-US" sz="2000"/>
              <a:t>Bỏ  (2,1), tính lại thoả hiệp(2)=8-6=2 &gt;0</a:t>
            </a:r>
          </a:p>
          <a:p>
            <a:r>
              <a:rPr lang="en-US" sz="2000"/>
              <a:t>Bỏ (1,2), tính lại thoả hiệp(1)=8-5=3 &gt;0</a:t>
            </a:r>
          </a:p>
          <a:p>
            <a:r>
              <a:rPr lang="en-US" sz="2000"/>
              <a:t>Mạng truy cập đã hoàn thành</a:t>
            </a:r>
          </a:p>
          <a:p>
            <a:endParaRPr lang="en-US" sz="2000"/>
          </a:p>
          <a:p>
            <a:endParaRPr lang="en-US" sz="2000"/>
          </a:p>
        </p:txBody>
      </p:sp>
      <p:grpSp>
        <p:nvGrpSpPr>
          <p:cNvPr id="68612" name="Group 4"/>
          <p:cNvGrpSpPr>
            <a:grpSpLocks/>
          </p:cNvGrpSpPr>
          <p:nvPr/>
        </p:nvGrpSpPr>
        <p:grpSpPr bwMode="auto">
          <a:xfrm>
            <a:off x="4267200" y="1524000"/>
            <a:ext cx="4495800" cy="2743200"/>
            <a:chOff x="192" y="2400"/>
            <a:chExt cx="2832" cy="1728"/>
          </a:xfrm>
        </p:grpSpPr>
        <p:sp>
          <p:nvSpPr>
            <p:cNvPr id="68613" name="Text Box 5"/>
            <p:cNvSpPr txBox="1">
              <a:spLocks noChangeArrowheads="1"/>
            </p:cNvSpPr>
            <p:nvPr/>
          </p:nvSpPr>
          <p:spPr bwMode="auto">
            <a:xfrm>
              <a:off x="240" y="3200"/>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0</a:t>
              </a:r>
            </a:p>
          </p:txBody>
        </p:sp>
        <p:sp>
          <p:nvSpPr>
            <p:cNvPr id="68614" name="Text Box 6"/>
            <p:cNvSpPr txBox="1">
              <a:spLocks noChangeArrowheads="1"/>
            </p:cNvSpPr>
            <p:nvPr/>
          </p:nvSpPr>
          <p:spPr bwMode="auto">
            <a:xfrm>
              <a:off x="1392" y="3968"/>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a:t>
              </a:r>
            </a:p>
          </p:txBody>
        </p:sp>
        <p:sp>
          <p:nvSpPr>
            <p:cNvPr id="68615" name="Text Box 7"/>
            <p:cNvSpPr txBox="1">
              <a:spLocks noChangeArrowheads="1"/>
            </p:cNvSpPr>
            <p:nvPr/>
          </p:nvSpPr>
          <p:spPr bwMode="auto">
            <a:xfrm>
              <a:off x="1488" y="2432"/>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2</a:t>
              </a:r>
            </a:p>
          </p:txBody>
        </p:sp>
        <p:sp>
          <p:nvSpPr>
            <p:cNvPr id="68616" name="Text Box 8"/>
            <p:cNvSpPr txBox="1">
              <a:spLocks noChangeArrowheads="1"/>
            </p:cNvSpPr>
            <p:nvPr/>
          </p:nvSpPr>
          <p:spPr bwMode="auto">
            <a:xfrm>
              <a:off x="2928" y="3488"/>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8617" name="Text Box 9"/>
            <p:cNvSpPr txBox="1">
              <a:spLocks noChangeArrowheads="1"/>
            </p:cNvSpPr>
            <p:nvPr/>
          </p:nvSpPr>
          <p:spPr bwMode="auto">
            <a:xfrm>
              <a:off x="2928" y="2816"/>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8618" name="Text Box 10"/>
            <p:cNvSpPr txBox="1">
              <a:spLocks noChangeArrowheads="1"/>
            </p:cNvSpPr>
            <p:nvPr/>
          </p:nvSpPr>
          <p:spPr bwMode="auto">
            <a:xfrm>
              <a:off x="2064" y="3152"/>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8619" name="Text Box 11"/>
            <p:cNvSpPr txBox="1">
              <a:spLocks noChangeArrowheads="1"/>
            </p:cNvSpPr>
            <p:nvPr/>
          </p:nvSpPr>
          <p:spPr bwMode="auto">
            <a:xfrm>
              <a:off x="2208" y="3680"/>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3</a:t>
              </a:r>
            </a:p>
          </p:txBody>
        </p:sp>
        <p:sp>
          <p:nvSpPr>
            <p:cNvPr id="68620" name="Text Box 12"/>
            <p:cNvSpPr txBox="1">
              <a:spLocks noChangeArrowheads="1"/>
            </p:cNvSpPr>
            <p:nvPr/>
          </p:nvSpPr>
          <p:spPr bwMode="auto">
            <a:xfrm>
              <a:off x="2016" y="2624"/>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8621" name="Text Box 13"/>
            <p:cNvSpPr txBox="1">
              <a:spLocks noChangeArrowheads="1"/>
            </p:cNvSpPr>
            <p:nvPr/>
          </p:nvSpPr>
          <p:spPr bwMode="auto">
            <a:xfrm>
              <a:off x="2592" y="3344"/>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8622" name="Text Box 14"/>
            <p:cNvSpPr txBox="1">
              <a:spLocks noChangeArrowheads="1"/>
            </p:cNvSpPr>
            <p:nvPr/>
          </p:nvSpPr>
          <p:spPr bwMode="auto">
            <a:xfrm>
              <a:off x="2544" y="2960"/>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7</a:t>
              </a:r>
            </a:p>
          </p:txBody>
        </p:sp>
        <p:sp>
          <p:nvSpPr>
            <p:cNvPr id="68623" name="Text Box 15"/>
            <p:cNvSpPr txBox="1">
              <a:spLocks noChangeArrowheads="1"/>
            </p:cNvSpPr>
            <p:nvPr/>
          </p:nvSpPr>
          <p:spPr bwMode="auto">
            <a:xfrm>
              <a:off x="1584" y="3536"/>
              <a:ext cx="12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10</a:t>
              </a:r>
            </a:p>
          </p:txBody>
        </p:sp>
        <p:sp>
          <p:nvSpPr>
            <p:cNvPr id="68624" name="Text Box 16"/>
            <p:cNvSpPr txBox="1">
              <a:spLocks noChangeArrowheads="1"/>
            </p:cNvSpPr>
            <p:nvPr/>
          </p:nvSpPr>
          <p:spPr bwMode="auto">
            <a:xfrm>
              <a:off x="1680" y="2816"/>
              <a:ext cx="12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8625" name="Text Box 17"/>
            <p:cNvSpPr txBox="1">
              <a:spLocks noChangeArrowheads="1"/>
            </p:cNvSpPr>
            <p:nvPr/>
          </p:nvSpPr>
          <p:spPr bwMode="auto">
            <a:xfrm>
              <a:off x="960" y="2720"/>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8626" name="Text Box 18"/>
            <p:cNvSpPr txBox="1">
              <a:spLocks noChangeArrowheads="1"/>
            </p:cNvSpPr>
            <p:nvPr/>
          </p:nvSpPr>
          <p:spPr bwMode="auto">
            <a:xfrm>
              <a:off x="912" y="3584"/>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5</a:t>
              </a:r>
            </a:p>
          </p:txBody>
        </p:sp>
        <p:sp>
          <p:nvSpPr>
            <p:cNvPr id="68627" name="Text Box 19"/>
            <p:cNvSpPr txBox="1">
              <a:spLocks noChangeArrowheads="1"/>
            </p:cNvSpPr>
            <p:nvPr/>
          </p:nvSpPr>
          <p:spPr bwMode="auto">
            <a:xfrm>
              <a:off x="1584" y="3152"/>
              <a:ext cx="12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15</a:t>
              </a:r>
            </a:p>
          </p:txBody>
        </p:sp>
        <p:sp>
          <p:nvSpPr>
            <p:cNvPr id="68628" name="Text Box 20"/>
            <p:cNvSpPr txBox="1">
              <a:spLocks noChangeArrowheads="1"/>
            </p:cNvSpPr>
            <p:nvPr/>
          </p:nvSpPr>
          <p:spPr bwMode="auto">
            <a:xfrm>
              <a:off x="1200" y="3008"/>
              <a:ext cx="12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12</a:t>
              </a:r>
            </a:p>
          </p:txBody>
        </p:sp>
        <p:sp>
          <p:nvSpPr>
            <p:cNvPr id="68629" name="Text Box 21"/>
            <p:cNvSpPr txBox="1">
              <a:spLocks noChangeArrowheads="1"/>
            </p:cNvSpPr>
            <p:nvPr/>
          </p:nvSpPr>
          <p:spPr bwMode="auto">
            <a:xfrm>
              <a:off x="1248" y="3344"/>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9</a:t>
              </a:r>
            </a:p>
          </p:txBody>
        </p:sp>
        <p:sp>
          <p:nvSpPr>
            <p:cNvPr id="68630" name="Text Box 22"/>
            <p:cNvSpPr txBox="1">
              <a:spLocks noChangeArrowheads="1"/>
            </p:cNvSpPr>
            <p:nvPr/>
          </p:nvSpPr>
          <p:spPr bwMode="auto">
            <a:xfrm>
              <a:off x="1776" y="2672"/>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8631" name="Text Box 23"/>
            <p:cNvSpPr txBox="1">
              <a:spLocks noChangeArrowheads="1"/>
            </p:cNvSpPr>
            <p:nvPr/>
          </p:nvSpPr>
          <p:spPr bwMode="auto">
            <a:xfrm>
              <a:off x="1968" y="3536"/>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8</a:t>
              </a:r>
            </a:p>
          </p:txBody>
        </p:sp>
        <p:sp>
          <p:nvSpPr>
            <p:cNvPr id="68632" name="Text Box 24"/>
            <p:cNvSpPr txBox="1">
              <a:spLocks noChangeArrowheads="1"/>
            </p:cNvSpPr>
            <p:nvPr/>
          </p:nvSpPr>
          <p:spPr bwMode="auto">
            <a:xfrm>
              <a:off x="1440" y="2816"/>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4</a:t>
              </a:r>
            </a:p>
          </p:txBody>
        </p:sp>
        <p:sp>
          <p:nvSpPr>
            <p:cNvPr id="68633" name="Text Box 25"/>
            <p:cNvSpPr txBox="1">
              <a:spLocks noChangeArrowheads="1"/>
            </p:cNvSpPr>
            <p:nvPr/>
          </p:nvSpPr>
          <p:spPr bwMode="auto">
            <a:xfrm>
              <a:off x="2928" y="3104"/>
              <a:ext cx="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600">
                  <a:solidFill>
                    <a:schemeClr val="bg2"/>
                  </a:solidFill>
                  <a:latin typeface="Times New Roman" pitchFamily="18" charset="0"/>
                </a:rPr>
                <a:t>6</a:t>
              </a:r>
            </a:p>
          </p:txBody>
        </p:sp>
        <p:sp>
          <p:nvSpPr>
            <p:cNvPr id="68634" name="Oval 26"/>
            <p:cNvSpPr>
              <a:spLocks noChangeArrowheads="1"/>
            </p:cNvSpPr>
            <p:nvPr/>
          </p:nvSpPr>
          <p:spPr bwMode="auto">
            <a:xfrm>
              <a:off x="192" y="3168"/>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8635" name="Oval 27"/>
            <p:cNvSpPr>
              <a:spLocks noChangeArrowheads="1"/>
            </p:cNvSpPr>
            <p:nvPr/>
          </p:nvSpPr>
          <p:spPr bwMode="auto">
            <a:xfrm>
              <a:off x="1392" y="240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8636" name="Oval 28"/>
            <p:cNvSpPr>
              <a:spLocks noChangeArrowheads="1"/>
            </p:cNvSpPr>
            <p:nvPr/>
          </p:nvSpPr>
          <p:spPr bwMode="auto">
            <a:xfrm>
              <a:off x="1344" y="393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8637" name="Oval 29"/>
            <p:cNvSpPr>
              <a:spLocks noChangeArrowheads="1"/>
            </p:cNvSpPr>
            <p:nvPr/>
          </p:nvSpPr>
          <p:spPr bwMode="auto">
            <a:xfrm>
              <a:off x="2016" y="3120"/>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8638" name="Oval 30"/>
            <p:cNvSpPr>
              <a:spLocks noChangeArrowheads="1"/>
            </p:cNvSpPr>
            <p:nvPr/>
          </p:nvSpPr>
          <p:spPr bwMode="auto">
            <a:xfrm>
              <a:off x="2832" y="2784"/>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8639" name="Oval 31"/>
            <p:cNvSpPr>
              <a:spLocks noChangeArrowheads="1"/>
            </p:cNvSpPr>
            <p:nvPr/>
          </p:nvSpPr>
          <p:spPr bwMode="auto">
            <a:xfrm>
              <a:off x="2832" y="3456"/>
              <a:ext cx="192" cy="192"/>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cxnSp>
          <p:nvCxnSpPr>
            <p:cNvPr id="68640" name="AutoShape 32"/>
            <p:cNvCxnSpPr>
              <a:cxnSpLocks noChangeShapeType="1"/>
              <a:stCxn id="68634" idx="6"/>
              <a:endCxn id="68635" idx="2"/>
            </p:cNvCxnSpPr>
            <p:nvPr/>
          </p:nvCxnSpPr>
          <p:spPr bwMode="auto">
            <a:xfrm flipV="1">
              <a:off x="384" y="2496"/>
              <a:ext cx="1008"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1" name="AutoShape 33"/>
            <p:cNvCxnSpPr>
              <a:cxnSpLocks noChangeShapeType="1"/>
              <a:stCxn id="68634" idx="6"/>
              <a:endCxn id="68636" idx="2"/>
            </p:cNvCxnSpPr>
            <p:nvPr/>
          </p:nvCxnSpPr>
          <p:spPr bwMode="auto">
            <a:xfrm>
              <a:off x="384" y="3264"/>
              <a:ext cx="960" cy="7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2" name="AutoShape 34"/>
            <p:cNvCxnSpPr>
              <a:cxnSpLocks noChangeShapeType="1"/>
              <a:stCxn id="68634" idx="6"/>
              <a:endCxn id="68637" idx="2"/>
            </p:cNvCxnSpPr>
            <p:nvPr/>
          </p:nvCxnSpPr>
          <p:spPr bwMode="auto">
            <a:xfrm flipV="1">
              <a:off x="384" y="3216"/>
              <a:ext cx="1632" cy="4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3" name="AutoShape 35"/>
            <p:cNvCxnSpPr>
              <a:cxnSpLocks noChangeShapeType="1"/>
              <a:stCxn id="68634" idx="6"/>
              <a:endCxn id="68638" idx="2"/>
            </p:cNvCxnSpPr>
            <p:nvPr/>
          </p:nvCxnSpPr>
          <p:spPr bwMode="auto">
            <a:xfrm flipV="1">
              <a:off x="384" y="2880"/>
              <a:ext cx="2448" cy="38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4" name="AutoShape 36"/>
            <p:cNvCxnSpPr>
              <a:cxnSpLocks noChangeShapeType="1"/>
              <a:stCxn id="68634" idx="6"/>
              <a:endCxn id="68639" idx="2"/>
            </p:cNvCxnSpPr>
            <p:nvPr/>
          </p:nvCxnSpPr>
          <p:spPr bwMode="auto">
            <a:xfrm>
              <a:off x="384" y="3264"/>
              <a:ext cx="2448" cy="28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5" name="AutoShape 37"/>
            <p:cNvCxnSpPr>
              <a:cxnSpLocks noChangeShapeType="1"/>
              <a:stCxn id="68636" idx="0"/>
              <a:endCxn id="68635" idx="4"/>
            </p:cNvCxnSpPr>
            <p:nvPr/>
          </p:nvCxnSpPr>
          <p:spPr bwMode="auto">
            <a:xfrm flipV="1">
              <a:off x="1440" y="2592"/>
              <a:ext cx="48" cy="134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6" name="AutoShape 38"/>
            <p:cNvCxnSpPr>
              <a:cxnSpLocks noChangeShapeType="1"/>
              <a:stCxn id="68635" idx="6"/>
              <a:endCxn id="68638" idx="2"/>
            </p:cNvCxnSpPr>
            <p:nvPr/>
          </p:nvCxnSpPr>
          <p:spPr bwMode="auto">
            <a:xfrm>
              <a:off x="1584" y="2496"/>
              <a:ext cx="1248" cy="384"/>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7" name="AutoShape 39"/>
            <p:cNvCxnSpPr>
              <a:cxnSpLocks noChangeShapeType="1"/>
              <a:stCxn id="68636" idx="6"/>
              <a:endCxn id="68639" idx="2"/>
            </p:cNvCxnSpPr>
            <p:nvPr/>
          </p:nvCxnSpPr>
          <p:spPr bwMode="auto">
            <a:xfrm flipV="1">
              <a:off x="1536" y="3552"/>
              <a:ext cx="1296" cy="480"/>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8" name="AutoShape 40"/>
            <p:cNvCxnSpPr>
              <a:cxnSpLocks noChangeShapeType="1"/>
              <a:stCxn id="68639" idx="0"/>
              <a:endCxn id="68638" idx="4"/>
            </p:cNvCxnSpPr>
            <p:nvPr/>
          </p:nvCxnSpPr>
          <p:spPr bwMode="auto">
            <a:xfrm flipV="1">
              <a:off x="2928" y="2976"/>
              <a:ext cx="0" cy="48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9" name="AutoShape 41"/>
            <p:cNvCxnSpPr>
              <a:cxnSpLocks noChangeShapeType="1"/>
              <a:stCxn id="68638" idx="3"/>
              <a:endCxn id="68637" idx="6"/>
            </p:cNvCxnSpPr>
            <p:nvPr/>
          </p:nvCxnSpPr>
          <p:spPr bwMode="auto">
            <a:xfrm flipH="1">
              <a:off x="2208" y="2948"/>
              <a:ext cx="652" cy="26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0" name="AutoShape 42"/>
            <p:cNvCxnSpPr>
              <a:cxnSpLocks noChangeShapeType="1"/>
              <a:stCxn id="68639" idx="1"/>
              <a:endCxn id="68637" idx="6"/>
            </p:cNvCxnSpPr>
            <p:nvPr/>
          </p:nvCxnSpPr>
          <p:spPr bwMode="auto">
            <a:xfrm flipH="1" flipV="1">
              <a:off x="2208" y="3216"/>
              <a:ext cx="652" cy="268"/>
            </a:xfrm>
            <a:prstGeom prst="straightConnector1">
              <a:avLst/>
            </a:prstGeom>
            <a:noFill/>
            <a:ln w="1270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1" name="AutoShape 43"/>
            <p:cNvCxnSpPr>
              <a:cxnSpLocks noChangeShapeType="1"/>
              <a:stCxn id="68635" idx="4"/>
              <a:endCxn id="68637" idx="2"/>
            </p:cNvCxnSpPr>
            <p:nvPr/>
          </p:nvCxnSpPr>
          <p:spPr bwMode="auto">
            <a:xfrm>
              <a:off x="1488" y="2592"/>
              <a:ext cx="528" cy="624"/>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2" name="AutoShape 44"/>
            <p:cNvCxnSpPr>
              <a:cxnSpLocks noChangeShapeType="1"/>
              <a:stCxn id="68636" idx="0"/>
              <a:endCxn id="68637" idx="2"/>
            </p:cNvCxnSpPr>
            <p:nvPr/>
          </p:nvCxnSpPr>
          <p:spPr bwMode="auto">
            <a:xfrm flipV="1">
              <a:off x="1440" y="3216"/>
              <a:ext cx="576" cy="720"/>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3" name="AutoShape 45"/>
            <p:cNvCxnSpPr>
              <a:cxnSpLocks noChangeShapeType="1"/>
              <a:stCxn id="68636" idx="7"/>
              <a:endCxn id="68638" idx="4"/>
            </p:cNvCxnSpPr>
            <p:nvPr/>
          </p:nvCxnSpPr>
          <p:spPr bwMode="auto">
            <a:xfrm flipV="1">
              <a:off x="1508" y="2976"/>
              <a:ext cx="1420" cy="988"/>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4" name="AutoShape 46"/>
            <p:cNvCxnSpPr>
              <a:cxnSpLocks noChangeShapeType="1"/>
              <a:stCxn id="68635" idx="5"/>
              <a:endCxn id="68639" idx="0"/>
            </p:cNvCxnSpPr>
            <p:nvPr/>
          </p:nvCxnSpPr>
          <p:spPr bwMode="auto">
            <a:xfrm>
              <a:off x="1556" y="2564"/>
              <a:ext cx="1372" cy="892"/>
            </a:xfrm>
            <a:prstGeom prst="straightConnector1">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6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6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6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2 Esau-William (1)</a:t>
            </a:r>
          </a:p>
        </p:txBody>
      </p:sp>
      <p:sp>
        <p:nvSpPr>
          <p:cNvPr id="3" name="Content Placeholder 2">
            <a:extLst>
              <a:ext uri="{FF2B5EF4-FFF2-40B4-BE49-F238E27FC236}">
                <a16:creationId xmlns:a16="http://schemas.microsoft.com/office/drawing/2014/main" id="{3E4314FB-6BAD-4795-BBE8-F2F5818D330A}"/>
              </a:ext>
            </a:extLst>
          </p:cNvPr>
          <p:cNvSpPr>
            <a:spLocks noGrp="1"/>
          </p:cNvSpPr>
          <p:nvPr>
            <p:ph idx="1"/>
          </p:nvPr>
        </p:nvSpPr>
        <p:spPr>
          <a:xfrm>
            <a:off x="685800" y="1447800"/>
            <a:ext cx="2895600" cy="4343400"/>
          </a:xfrm>
        </p:spPr>
        <p:txBody>
          <a:bodyPr/>
          <a:lstStyle/>
          <a:p>
            <a:pPr marL="0" indent="0">
              <a:buNone/>
            </a:pPr>
            <a:r>
              <a:rPr lang="en-US">
                <a:effectLst/>
              </a:rPr>
              <a:t>B là nút trung tâm. W=4.</a:t>
            </a:r>
          </a:p>
          <a:p>
            <a:pPr marL="0" indent="0">
              <a:buNone/>
            </a:pPr>
            <a:r>
              <a:rPr lang="en-US">
                <a:effectLst/>
              </a:rPr>
              <a:t>W</a:t>
            </a:r>
            <a:r>
              <a:rPr lang="en-US" baseline="-25000">
                <a:effectLst/>
              </a:rPr>
              <a:t>A</a:t>
            </a:r>
            <a:r>
              <a:rPr lang="en-US">
                <a:effectLst/>
              </a:rPr>
              <a:t>=W</a:t>
            </a:r>
            <a:r>
              <a:rPr lang="en-US" baseline="-25000">
                <a:effectLst/>
              </a:rPr>
              <a:t>D</a:t>
            </a:r>
            <a:r>
              <a:rPr lang="en-US">
                <a:effectLst/>
              </a:rPr>
              <a:t>=W</a:t>
            </a:r>
            <a:r>
              <a:rPr lang="en-US" baseline="-25000">
                <a:effectLst/>
              </a:rPr>
              <a:t>C</a:t>
            </a:r>
            <a:r>
              <a:rPr lang="en-US">
                <a:effectLst/>
              </a:rPr>
              <a:t>=2, W</a:t>
            </a:r>
            <a:r>
              <a:rPr lang="en-US" baseline="-25000">
                <a:effectLst/>
              </a:rPr>
              <a:t>G</a:t>
            </a:r>
            <a:r>
              <a:rPr lang="en-US">
                <a:effectLst/>
              </a:rPr>
              <a:t> =3,</a:t>
            </a:r>
          </a:p>
          <a:p>
            <a:pPr marL="0" indent="0">
              <a:buNone/>
            </a:pPr>
            <a:r>
              <a:rPr lang="en-US">
                <a:effectLst/>
              </a:rPr>
              <a:t> các nút khác có w</a:t>
            </a:r>
            <a:r>
              <a:rPr lang="en-US" b="1" baseline="-25000">
                <a:effectLst/>
              </a:rPr>
              <a:t>i</a:t>
            </a:r>
            <a:r>
              <a:rPr lang="en-US">
                <a:effectLst/>
              </a:rPr>
              <a:t> =1.</a:t>
            </a:r>
          </a:p>
          <a:p>
            <a:endParaRPr lang="en-US"/>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35</a:t>
            </a:fld>
            <a:endParaRPr lang="en-US"/>
          </a:p>
        </p:txBody>
      </p:sp>
      <p:pic>
        <p:nvPicPr>
          <p:cNvPr id="103427" name="Picture 3">
            <a:extLst>
              <a:ext uri="{FF2B5EF4-FFF2-40B4-BE49-F238E27FC236}">
                <a16:creationId xmlns:a16="http://schemas.microsoft.com/office/drawing/2014/main" id="{1A51E484-1794-4918-9692-9913598870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467" y="1352797"/>
            <a:ext cx="546613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983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2 Esau-William (2)</a:t>
            </a:r>
          </a:p>
        </p:txBody>
      </p:sp>
      <p:sp>
        <p:nvSpPr>
          <p:cNvPr id="3" name="Content Placeholder 2">
            <a:extLst>
              <a:ext uri="{FF2B5EF4-FFF2-40B4-BE49-F238E27FC236}">
                <a16:creationId xmlns:a16="http://schemas.microsoft.com/office/drawing/2014/main" id="{3E4314FB-6BAD-4795-BBE8-F2F5818D330A}"/>
              </a:ext>
            </a:extLst>
          </p:cNvPr>
          <p:cNvSpPr>
            <a:spLocks noGrp="1"/>
          </p:cNvSpPr>
          <p:nvPr>
            <p:ph idx="1"/>
          </p:nvPr>
        </p:nvSpPr>
        <p:spPr>
          <a:xfrm>
            <a:off x="685800" y="1447800"/>
            <a:ext cx="2895600" cy="4343400"/>
          </a:xfrm>
        </p:spPr>
        <p:txBody>
          <a:bodyPr/>
          <a:lstStyle/>
          <a:p>
            <a:pPr marL="0" indent="0">
              <a:buNone/>
            </a:pPr>
            <a:r>
              <a:rPr lang="en-US">
                <a:effectLst/>
              </a:rPr>
              <a:t>B là nút trung tâm. W=4.</a:t>
            </a:r>
          </a:p>
          <a:p>
            <a:pPr marL="0" indent="0">
              <a:buNone/>
            </a:pPr>
            <a:r>
              <a:rPr lang="en-US">
                <a:effectLst/>
              </a:rPr>
              <a:t>W</a:t>
            </a:r>
            <a:r>
              <a:rPr lang="en-US" baseline="-25000">
                <a:effectLst/>
              </a:rPr>
              <a:t>A</a:t>
            </a:r>
            <a:r>
              <a:rPr lang="en-US">
                <a:effectLst/>
              </a:rPr>
              <a:t>=W</a:t>
            </a:r>
            <a:r>
              <a:rPr lang="en-US" baseline="-25000">
                <a:effectLst/>
              </a:rPr>
              <a:t>D</a:t>
            </a:r>
            <a:r>
              <a:rPr lang="en-US">
                <a:effectLst/>
              </a:rPr>
              <a:t>=W</a:t>
            </a:r>
            <a:r>
              <a:rPr lang="en-US" baseline="-25000">
                <a:effectLst/>
              </a:rPr>
              <a:t>C</a:t>
            </a:r>
            <a:r>
              <a:rPr lang="en-US">
                <a:effectLst/>
              </a:rPr>
              <a:t>=2, W</a:t>
            </a:r>
            <a:r>
              <a:rPr lang="en-US" baseline="-25000">
                <a:effectLst/>
              </a:rPr>
              <a:t>G</a:t>
            </a:r>
            <a:r>
              <a:rPr lang="en-US">
                <a:effectLst/>
              </a:rPr>
              <a:t> =3,</a:t>
            </a:r>
          </a:p>
          <a:p>
            <a:pPr marL="0" indent="0">
              <a:buNone/>
            </a:pPr>
            <a:r>
              <a:rPr lang="en-US">
                <a:effectLst/>
              </a:rPr>
              <a:t> các nút khác có w</a:t>
            </a:r>
            <a:r>
              <a:rPr lang="en-US" b="1" baseline="-25000">
                <a:effectLst/>
              </a:rPr>
              <a:t>i</a:t>
            </a:r>
            <a:r>
              <a:rPr lang="en-US">
                <a:effectLst/>
              </a:rPr>
              <a:t> =1.</a:t>
            </a:r>
          </a:p>
          <a:p>
            <a:endParaRPr lang="en-US"/>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36</a:t>
            </a:fld>
            <a:endParaRPr lang="en-US"/>
          </a:p>
        </p:txBody>
      </p:sp>
      <p:grpSp>
        <p:nvGrpSpPr>
          <p:cNvPr id="5" name="Group 4">
            <a:extLst>
              <a:ext uri="{FF2B5EF4-FFF2-40B4-BE49-F238E27FC236}">
                <a16:creationId xmlns:a16="http://schemas.microsoft.com/office/drawing/2014/main" id="{689A5027-3A32-4AC8-8591-2019AE76695E}"/>
              </a:ext>
            </a:extLst>
          </p:cNvPr>
          <p:cNvGrpSpPr>
            <a:grpSpLocks noChangeAspect="1"/>
          </p:cNvGrpSpPr>
          <p:nvPr/>
        </p:nvGrpSpPr>
        <p:grpSpPr bwMode="auto">
          <a:xfrm>
            <a:off x="3986213" y="1450383"/>
            <a:ext cx="5286374" cy="3169061"/>
            <a:chOff x="2239" y="864"/>
            <a:chExt cx="3443" cy="2064"/>
          </a:xfrm>
        </p:grpSpPr>
        <p:sp>
          <p:nvSpPr>
            <p:cNvPr id="6" name="AutoShape 3">
              <a:extLst>
                <a:ext uri="{FF2B5EF4-FFF2-40B4-BE49-F238E27FC236}">
                  <a16:creationId xmlns:a16="http://schemas.microsoft.com/office/drawing/2014/main" id="{CC3CC659-B184-4036-BC6A-EF07923654EF}"/>
                </a:ext>
              </a:extLst>
            </p:cNvPr>
            <p:cNvSpPr>
              <a:spLocks noChangeAspect="1" noChangeArrowheads="1" noTextEdit="1"/>
            </p:cNvSpPr>
            <p:nvPr/>
          </p:nvSpPr>
          <p:spPr bwMode="auto">
            <a:xfrm>
              <a:off x="2239" y="864"/>
              <a:ext cx="3443"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87267ABA-940B-4DA0-A886-D87B670AE683}"/>
                </a:ext>
              </a:extLst>
            </p:cNvPr>
            <p:cNvSpPr>
              <a:spLocks noChangeArrowheads="1"/>
            </p:cNvSpPr>
            <p:nvPr/>
          </p:nvSpPr>
          <p:spPr bwMode="auto">
            <a:xfrm>
              <a:off x="2239" y="864"/>
              <a:ext cx="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8" name="Group 8">
              <a:extLst>
                <a:ext uri="{FF2B5EF4-FFF2-40B4-BE49-F238E27FC236}">
                  <a16:creationId xmlns:a16="http://schemas.microsoft.com/office/drawing/2014/main" id="{F0B6C2E3-CBBF-4CFB-874C-52DBAE948A56}"/>
                </a:ext>
              </a:extLst>
            </p:cNvPr>
            <p:cNvGrpSpPr>
              <a:grpSpLocks/>
            </p:cNvGrpSpPr>
            <p:nvPr/>
          </p:nvGrpSpPr>
          <p:grpSpPr bwMode="auto">
            <a:xfrm>
              <a:off x="3071" y="2061"/>
              <a:ext cx="311" cy="213"/>
              <a:chOff x="3071" y="2061"/>
              <a:chExt cx="311" cy="213"/>
            </a:xfrm>
          </p:grpSpPr>
          <p:sp>
            <p:nvSpPr>
              <p:cNvPr id="103534" name="Rectangle 6">
                <a:extLst>
                  <a:ext uri="{FF2B5EF4-FFF2-40B4-BE49-F238E27FC236}">
                    <a16:creationId xmlns:a16="http://schemas.microsoft.com/office/drawing/2014/main" id="{C8495149-541E-4B77-B6FB-4B1E8A4B60B9}"/>
                  </a:ext>
                </a:extLst>
              </p:cNvPr>
              <p:cNvSpPr>
                <a:spLocks noChangeArrowheads="1"/>
              </p:cNvSpPr>
              <p:nvPr/>
            </p:nvSpPr>
            <p:spPr bwMode="auto">
              <a:xfrm>
                <a:off x="3071" y="2061"/>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35" name="Rectangle 7">
                <a:extLst>
                  <a:ext uri="{FF2B5EF4-FFF2-40B4-BE49-F238E27FC236}">
                    <a16:creationId xmlns:a16="http://schemas.microsoft.com/office/drawing/2014/main" id="{361C2841-7F0D-4592-8B61-8405356D707C}"/>
                  </a:ext>
                </a:extLst>
              </p:cNvPr>
              <p:cNvSpPr>
                <a:spLocks noChangeArrowheads="1"/>
              </p:cNvSpPr>
              <p:nvPr/>
            </p:nvSpPr>
            <p:spPr bwMode="auto">
              <a:xfrm>
                <a:off x="3071" y="2061"/>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Rectangle 9">
              <a:extLst>
                <a:ext uri="{FF2B5EF4-FFF2-40B4-BE49-F238E27FC236}">
                  <a16:creationId xmlns:a16="http://schemas.microsoft.com/office/drawing/2014/main" id="{AB8C46B5-FF8E-479F-8332-8157A382E5BB}"/>
                </a:ext>
              </a:extLst>
            </p:cNvPr>
            <p:cNvSpPr>
              <a:spLocks noChangeArrowheads="1"/>
            </p:cNvSpPr>
            <p:nvPr/>
          </p:nvSpPr>
          <p:spPr bwMode="auto">
            <a:xfrm>
              <a:off x="3157" y="2106"/>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0">
              <a:extLst>
                <a:ext uri="{FF2B5EF4-FFF2-40B4-BE49-F238E27FC236}">
                  <a16:creationId xmlns:a16="http://schemas.microsoft.com/office/drawing/2014/main" id="{96B1776C-BAC8-4C09-B9E9-DAE84419ADDC}"/>
                </a:ext>
              </a:extLst>
            </p:cNvPr>
            <p:cNvSpPr>
              <a:spLocks noChangeArrowheads="1"/>
            </p:cNvSpPr>
            <p:nvPr/>
          </p:nvSpPr>
          <p:spPr bwMode="auto">
            <a:xfrm>
              <a:off x="3223" y="210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 name="Group 13">
              <a:extLst>
                <a:ext uri="{FF2B5EF4-FFF2-40B4-BE49-F238E27FC236}">
                  <a16:creationId xmlns:a16="http://schemas.microsoft.com/office/drawing/2014/main" id="{36536EF0-5C89-4AF9-A090-ABFBCDE3FCB7}"/>
                </a:ext>
              </a:extLst>
            </p:cNvPr>
            <p:cNvGrpSpPr>
              <a:grpSpLocks/>
            </p:cNvGrpSpPr>
            <p:nvPr/>
          </p:nvGrpSpPr>
          <p:grpSpPr bwMode="auto">
            <a:xfrm>
              <a:off x="2365" y="1729"/>
              <a:ext cx="310" cy="213"/>
              <a:chOff x="2365" y="1729"/>
              <a:chExt cx="310" cy="213"/>
            </a:xfrm>
          </p:grpSpPr>
          <p:sp>
            <p:nvSpPr>
              <p:cNvPr id="103532" name="Rectangle 11">
                <a:extLst>
                  <a:ext uri="{FF2B5EF4-FFF2-40B4-BE49-F238E27FC236}">
                    <a16:creationId xmlns:a16="http://schemas.microsoft.com/office/drawing/2014/main" id="{A2B971AD-5442-4009-A40A-C8F4014BB88B}"/>
                  </a:ext>
                </a:extLst>
              </p:cNvPr>
              <p:cNvSpPr>
                <a:spLocks noChangeArrowheads="1"/>
              </p:cNvSpPr>
              <p:nvPr/>
            </p:nvSpPr>
            <p:spPr bwMode="auto">
              <a:xfrm>
                <a:off x="2365" y="172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33" name="Rectangle 12">
                <a:extLst>
                  <a:ext uri="{FF2B5EF4-FFF2-40B4-BE49-F238E27FC236}">
                    <a16:creationId xmlns:a16="http://schemas.microsoft.com/office/drawing/2014/main" id="{34AC2507-64DD-47BC-A2CE-1E03624081FC}"/>
                  </a:ext>
                </a:extLst>
              </p:cNvPr>
              <p:cNvSpPr>
                <a:spLocks noChangeArrowheads="1"/>
              </p:cNvSpPr>
              <p:nvPr/>
            </p:nvSpPr>
            <p:spPr bwMode="auto">
              <a:xfrm>
                <a:off x="2365" y="172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4">
              <a:extLst>
                <a:ext uri="{FF2B5EF4-FFF2-40B4-BE49-F238E27FC236}">
                  <a16:creationId xmlns:a16="http://schemas.microsoft.com/office/drawing/2014/main" id="{D631E978-126D-4E98-BD66-6C5414F30346}"/>
                </a:ext>
              </a:extLst>
            </p:cNvPr>
            <p:cNvSpPr>
              <a:spLocks noChangeArrowheads="1"/>
            </p:cNvSpPr>
            <p:nvPr/>
          </p:nvSpPr>
          <p:spPr bwMode="auto">
            <a:xfrm>
              <a:off x="2450" y="177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5">
              <a:extLst>
                <a:ext uri="{FF2B5EF4-FFF2-40B4-BE49-F238E27FC236}">
                  <a16:creationId xmlns:a16="http://schemas.microsoft.com/office/drawing/2014/main" id="{E62915F3-07F6-468A-81D9-E7101370C8E9}"/>
                </a:ext>
              </a:extLst>
            </p:cNvPr>
            <p:cNvSpPr>
              <a:spLocks noChangeArrowheads="1"/>
            </p:cNvSpPr>
            <p:nvPr/>
          </p:nvSpPr>
          <p:spPr bwMode="auto">
            <a:xfrm>
              <a:off x="2516" y="177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 name="Group 18">
              <a:extLst>
                <a:ext uri="{FF2B5EF4-FFF2-40B4-BE49-F238E27FC236}">
                  <a16:creationId xmlns:a16="http://schemas.microsoft.com/office/drawing/2014/main" id="{822B6675-8E2A-4109-B33B-F8698E637E2F}"/>
                </a:ext>
              </a:extLst>
            </p:cNvPr>
            <p:cNvGrpSpPr>
              <a:grpSpLocks/>
            </p:cNvGrpSpPr>
            <p:nvPr/>
          </p:nvGrpSpPr>
          <p:grpSpPr bwMode="auto">
            <a:xfrm>
              <a:off x="2612" y="1158"/>
              <a:ext cx="311" cy="213"/>
              <a:chOff x="2612" y="1158"/>
              <a:chExt cx="311" cy="213"/>
            </a:xfrm>
          </p:grpSpPr>
          <p:sp>
            <p:nvSpPr>
              <p:cNvPr id="103530" name="Rectangle 16">
                <a:extLst>
                  <a:ext uri="{FF2B5EF4-FFF2-40B4-BE49-F238E27FC236}">
                    <a16:creationId xmlns:a16="http://schemas.microsoft.com/office/drawing/2014/main" id="{7BA4E379-D717-4494-A9B1-321661E42EF2}"/>
                  </a:ext>
                </a:extLst>
              </p:cNvPr>
              <p:cNvSpPr>
                <a:spLocks noChangeArrowheads="1"/>
              </p:cNvSpPr>
              <p:nvPr/>
            </p:nvSpPr>
            <p:spPr bwMode="auto">
              <a:xfrm>
                <a:off x="2612" y="115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31" name="Rectangle 17">
                <a:extLst>
                  <a:ext uri="{FF2B5EF4-FFF2-40B4-BE49-F238E27FC236}">
                    <a16:creationId xmlns:a16="http://schemas.microsoft.com/office/drawing/2014/main" id="{216C2270-83C3-454D-AFFC-4B5F1EB48788}"/>
                  </a:ext>
                </a:extLst>
              </p:cNvPr>
              <p:cNvSpPr>
                <a:spLocks noChangeArrowheads="1"/>
              </p:cNvSpPr>
              <p:nvPr/>
            </p:nvSpPr>
            <p:spPr bwMode="auto">
              <a:xfrm>
                <a:off x="2612" y="115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 name="Rectangle 20">
              <a:extLst>
                <a:ext uri="{FF2B5EF4-FFF2-40B4-BE49-F238E27FC236}">
                  <a16:creationId xmlns:a16="http://schemas.microsoft.com/office/drawing/2014/main" id="{CC472C17-891C-4189-BDA0-E816AA748533}"/>
                </a:ext>
              </a:extLst>
            </p:cNvPr>
            <p:cNvSpPr>
              <a:spLocks noChangeArrowheads="1"/>
            </p:cNvSpPr>
            <p:nvPr/>
          </p:nvSpPr>
          <p:spPr bwMode="auto">
            <a:xfrm>
              <a:off x="2763" y="120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7" name="Group 23">
              <a:extLst>
                <a:ext uri="{FF2B5EF4-FFF2-40B4-BE49-F238E27FC236}">
                  <a16:creationId xmlns:a16="http://schemas.microsoft.com/office/drawing/2014/main" id="{2B07F28C-5B2D-4BE9-B5E8-28935008F419}"/>
                </a:ext>
              </a:extLst>
            </p:cNvPr>
            <p:cNvGrpSpPr>
              <a:grpSpLocks/>
            </p:cNvGrpSpPr>
            <p:nvPr/>
          </p:nvGrpSpPr>
          <p:grpSpPr bwMode="auto">
            <a:xfrm>
              <a:off x="2675" y="883"/>
              <a:ext cx="311" cy="213"/>
              <a:chOff x="2675" y="883"/>
              <a:chExt cx="311" cy="213"/>
            </a:xfrm>
          </p:grpSpPr>
          <p:sp>
            <p:nvSpPr>
              <p:cNvPr id="103528" name="Rectangle 21">
                <a:extLst>
                  <a:ext uri="{FF2B5EF4-FFF2-40B4-BE49-F238E27FC236}">
                    <a16:creationId xmlns:a16="http://schemas.microsoft.com/office/drawing/2014/main" id="{A8373B3B-39C4-43D7-9D5C-84588C39DA2E}"/>
                  </a:ext>
                </a:extLst>
              </p:cNvPr>
              <p:cNvSpPr>
                <a:spLocks noChangeArrowheads="1"/>
              </p:cNvSpPr>
              <p:nvPr/>
            </p:nvSpPr>
            <p:spPr bwMode="auto">
              <a:xfrm>
                <a:off x="2675" y="883"/>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9" name="Rectangle 22">
                <a:extLst>
                  <a:ext uri="{FF2B5EF4-FFF2-40B4-BE49-F238E27FC236}">
                    <a16:creationId xmlns:a16="http://schemas.microsoft.com/office/drawing/2014/main" id="{E9943ABE-99C7-4E52-B087-AFCEC01BECD7}"/>
                  </a:ext>
                </a:extLst>
              </p:cNvPr>
              <p:cNvSpPr>
                <a:spLocks noChangeArrowheads="1"/>
              </p:cNvSpPr>
              <p:nvPr/>
            </p:nvSpPr>
            <p:spPr bwMode="auto">
              <a:xfrm>
                <a:off x="2675" y="883"/>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24">
              <a:extLst>
                <a:ext uri="{FF2B5EF4-FFF2-40B4-BE49-F238E27FC236}">
                  <a16:creationId xmlns:a16="http://schemas.microsoft.com/office/drawing/2014/main" id="{4D9C32E8-50C3-4C63-9DBA-70F1469F1A5D}"/>
                </a:ext>
              </a:extLst>
            </p:cNvPr>
            <p:cNvSpPr>
              <a:spLocks noChangeArrowheads="1"/>
            </p:cNvSpPr>
            <p:nvPr/>
          </p:nvSpPr>
          <p:spPr bwMode="auto">
            <a:xfrm>
              <a:off x="2762" y="927"/>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25">
              <a:extLst>
                <a:ext uri="{FF2B5EF4-FFF2-40B4-BE49-F238E27FC236}">
                  <a16:creationId xmlns:a16="http://schemas.microsoft.com/office/drawing/2014/main" id="{0831322B-2892-48C9-ADF1-23443305591F}"/>
                </a:ext>
              </a:extLst>
            </p:cNvPr>
            <p:cNvSpPr>
              <a:spLocks noChangeArrowheads="1"/>
            </p:cNvSpPr>
            <p:nvPr/>
          </p:nvSpPr>
          <p:spPr bwMode="auto">
            <a:xfrm>
              <a:off x="2827" y="927"/>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0" name="Group 28">
              <a:extLst>
                <a:ext uri="{FF2B5EF4-FFF2-40B4-BE49-F238E27FC236}">
                  <a16:creationId xmlns:a16="http://schemas.microsoft.com/office/drawing/2014/main" id="{B5E774AF-05CB-443B-99DA-B4A3CB9E5F27}"/>
                </a:ext>
              </a:extLst>
            </p:cNvPr>
            <p:cNvGrpSpPr>
              <a:grpSpLocks/>
            </p:cNvGrpSpPr>
            <p:nvPr/>
          </p:nvGrpSpPr>
          <p:grpSpPr bwMode="auto">
            <a:xfrm>
              <a:off x="3944" y="2188"/>
              <a:ext cx="312" cy="213"/>
              <a:chOff x="3944" y="2188"/>
              <a:chExt cx="312" cy="213"/>
            </a:xfrm>
          </p:grpSpPr>
          <p:sp>
            <p:nvSpPr>
              <p:cNvPr id="103526" name="Rectangle 26">
                <a:extLst>
                  <a:ext uri="{FF2B5EF4-FFF2-40B4-BE49-F238E27FC236}">
                    <a16:creationId xmlns:a16="http://schemas.microsoft.com/office/drawing/2014/main" id="{F63B7C60-E6D3-4C55-8F9B-6EF01D3D6AFE}"/>
                  </a:ext>
                </a:extLst>
              </p:cNvPr>
              <p:cNvSpPr>
                <a:spLocks noChangeArrowheads="1"/>
              </p:cNvSpPr>
              <p:nvPr/>
            </p:nvSpPr>
            <p:spPr bwMode="auto">
              <a:xfrm>
                <a:off x="3944" y="2188"/>
                <a:ext cx="312"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7" name="Rectangle 27">
                <a:extLst>
                  <a:ext uri="{FF2B5EF4-FFF2-40B4-BE49-F238E27FC236}">
                    <a16:creationId xmlns:a16="http://schemas.microsoft.com/office/drawing/2014/main" id="{D4D6E749-FC5C-44A5-9963-6EB49D94F0A0}"/>
                  </a:ext>
                </a:extLst>
              </p:cNvPr>
              <p:cNvSpPr>
                <a:spLocks noChangeArrowheads="1"/>
              </p:cNvSpPr>
              <p:nvPr/>
            </p:nvSpPr>
            <p:spPr bwMode="auto">
              <a:xfrm>
                <a:off x="3944" y="2188"/>
                <a:ext cx="312"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Rectangle 29">
              <a:extLst>
                <a:ext uri="{FF2B5EF4-FFF2-40B4-BE49-F238E27FC236}">
                  <a16:creationId xmlns:a16="http://schemas.microsoft.com/office/drawing/2014/main" id="{B0A2B6CB-BB8C-48B1-935A-FDEB9D613636}"/>
                </a:ext>
              </a:extLst>
            </p:cNvPr>
            <p:cNvSpPr>
              <a:spLocks noChangeArrowheads="1"/>
            </p:cNvSpPr>
            <p:nvPr/>
          </p:nvSpPr>
          <p:spPr bwMode="auto">
            <a:xfrm>
              <a:off x="4030" y="2232"/>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30">
              <a:extLst>
                <a:ext uri="{FF2B5EF4-FFF2-40B4-BE49-F238E27FC236}">
                  <a16:creationId xmlns:a16="http://schemas.microsoft.com/office/drawing/2014/main" id="{77F19A08-67A4-463E-A43E-F02BA3090205}"/>
                </a:ext>
              </a:extLst>
            </p:cNvPr>
            <p:cNvSpPr>
              <a:spLocks noChangeArrowheads="1"/>
            </p:cNvSpPr>
            <p:nvPr/>
          </p:nvSpPr>
          <p:spPr bwMode="auto">
            <a:xfrm>
              <a:off x="4095" y="2232"/>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3" name="Group 33">
              <a:extLst>
                <a:ext uri="{FF2B5EF4-FFF2-40B4-BE49-F238E27FC236}">
                  <a16:creationId xmlns:a16="http://schemas.microsoft.com/office/drawing/2014/main" id="{2991CA16-6CA1-428B-A0ED-8398E71FB424}"/>
                </a:ext>
              </a:extLst>
            </p:cNvPr>
            <p:cNvGrpSpPr>
              <a:grpSpLocks/>
            </p:cNvGrpSpPr>
            <p:nvPr/>
          </p:nvGrpSpPr>
          <p:grpSpPr bwMode="auto">
            <a:xfrm>
              <a:off x="4231" y="1338"/>
              <a:ext cx="311" cy="213"/>
              <a:chOff x="4231" y="1338"/>
              <a:chExt cx="311" cy="213"/>
            </a:xfrm>
          </p:grpSpPr>
          <p:sp>
            <p:nvSpPr>
              <p:cNvPr id="103524" name="Rectangle 31">
                <a:extLst>
                  <a:ext uri="{FF2B5EF4-FFF2-40B4-BE49-F238E27FC236}">
                    <a16:creationId xmlns:a16="http://schemas.microsoft.com/office/drawing/2014/main" id="{387E88E7-173A-439B-8F47-4A44A72FB1E4}"/>
                  </a:ext>
                </a:extLst>
              </p:cNvPr>
              <p:cNvSpPr>
                <a:spLocks noChangeArrowheads="1"/>
              </p:cNvSpPr>
              <p:nvPr/>
            </p:nvSpPr>
            <p:spPr bwMode="auto">
              <a:xfrm>
                <a:off x="4231"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5" name="Rectangle 32">
                <a:extLst>
                  <a:ext uri="{FF2B5EF4-FFF2-40B4-BE49-F238E27FC236}">
                    <a16:creationId xmlns:a16="http://schemas.microsoft.com/office/drawing/2014/main" id="{05166CBC-4FF3-48FE-8D4F-9FE6A8EDE3A7}"/>
                  </a:ext>
                </a:extLst>
              </p:cNvPr>
              <p:cNvSpPr>
                <a:spLocks noChangeArrowheads="1"/>
              </p:cNvSpPr>
              <p:nvPr/>
            </p:nvSpPr>
            <p:spPr bwMode="auto">
              <a:xfrm>
                <a:off x="4231"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Rectangle 34">
              <a:extLst>
                <a:ext uri="{FF2B5EF4-FFF2-40B4-BE49-F238E27FC236}">
                  <a16:creationId xmlns:a16="http://schemas.microsoft.com/office/drawing/2014/main" id="{687788C5-0B7A-4FFB-A614-EE1507B4D8A2}"/>
                </a:ext>
              </a:extLst>
            </p:cNvPr>
            <p:cNvSpPr>
              <a:spLocks noChangeArrowheads="1"/>
            </p:cNvSpPr>
            <p:nvPr/>
          </p:nvSpPr>
          <p:spPr bwMode="auto">
            <a:xfrm>
              <a:off x="4317" y="1382"/>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35">
              <a:extLst>
                <a:ext uri="{FF2B5EF4-FFF2-40B4-BE49-F238E27FC236}">
                  <a16:creationId xmlns:a16="http://schemas.microsoft.com/office/drawing/2014/main" id="{D7706650-7447-4AD5-8E36-92A7FD65C44F}"/>
                </a:ext>
              </a:extLst>
            </p:cNvPr>
            <p:cNvSpPr>
              <a:spLocks noChangeArrowheads="1"/>
            </p:cNvSpPr>
            <p:nvPr/>
          </p:nvSpPr>
          <p:spPr bwMode="auto">
            <a:xfrm>
              <a:off x="4382" y="1382"/>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38">
              <a:extLst>
                <a:ext uri="{FF2B5EF4-FFF2-40B4-BE49-F238E27FC236}">
                  <a16:creationId xmlns:a16="http://schemas.microsoft.com/office/drawing/2014/main" id="{DE2DC3A9-4270-4343-94F1-6EEF3D45B417}"/>
                </a:ext>
              </a:extLst>
            </p:cNvPr>
            <p:cNvGrpSpPr>
              <a:grpSpLocks/>
            </p:cNvGrpSpPr>
            <p:nvPr/>
          </p:nvGrpSpPr>
          <p:grpSpPr bwMode="auto">
            <a:xfrm>
              <a:off x="3597" y="1338"/>
              <a:ext cx="311" cy="213"/>
              <a:chOff x="3597" y="1338"/>
              <a:chExt cx="311" cy="213"/>
            </a:xfrm>
          </p:grpSpPr>
          <p:sp>
            <p:nvSpPr>
              <p:cNvPr id="103522" name="Rectangle 36">
                <a:extLst>
                  <a:ext uri="{FF2B5EF4-FFF2-40B4-BE49-F238E27FC236}">
                    <a16:creationId xmlns:a16="http://schemas.microsoft.com/office/drawing/2014/main" id="{7F0384AF-571F-42CE-B16E-16FA4A109510}"/>
                  </a:ext>
                </a:extLst>
              </p:cNvPr>
              <p:cNvSpPr>
                <a:spLocks noChangeArrowheads="1"/>
              </p:cNvSpPr>
              <p:nvPr/>
            </p:nvSpPr>
            <p:spPr bwMode="auto">
              <a:xfrm>
                <a:off x="3597"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3" name="Rectangle 37">
                <a:extLst>
                  <a:ext uri="{FF2B5EF4-FFF2-40B4-BE49-F238E27FC236}">
                    <a16:creationId xmlns:a16="http://schemas.microsoft.com/office/drawing/2014/main" id="{DC844A90-F3D8-42DD-91FD-F51BDBDEBDC8}"/>
                  </a:ext>
                </a:extLst>
              </p:cNvPr>
              <p:cNvSpPr>
                <a:spLocks noChangeArrowheads="1"/>
              </p:cNvSpPr>
              <p:nvPr/>
            </p:nvSpPr>
            <p:spPr bwMode="auto">
              <a:xfrm>
                <a:off x="3597"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7" name="Rectangle 39">
              <a:extLst>
                <a:ext uri="{FF2B5EF4-FFF2-40B4-BE49-F238E27FC236}">
                  <a16:creationId xmlns:a16="http://schemas.microsoft.com/office/drawing/2014/main" id="{60D9C42A-3709-4BDE-936F-07392FC80751}"/>
                </a:ext>
              </a:extLst>
            </p:cNvPr>
            <p:cNvSpPr>
              <a:spLocks noChangeArrowheads="1"/>
            </p:cNvSpPr>
            <p:nvPr/>
          </p:nvSpPr>
          <p:spPr bwMode="auto">
            <a:xfrm>
              <a:off x="3682" y="1382"/>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40">
              <a:extLst>
                <a:ext uri="{FF2B5EF4-FFF2-40B4-BE49-F238E27FC236}">
                  <a16:creationId xmlns:a16="http://schemas.microsoft.com/office/drawing/2014/main" id="{E2FDBAE6-177A-4AE2-AFB4-3F8097EAF3F1}"/>
                </a:ext>
              </a:extLst>
            </p:cNvPr>
            <p:cNvSpPr>
              <a:spLocks noChangeArrowheads="1"/>
            </p:cNvSpPr>
            <p:nvPr/>
          </p:nvSpPr>
          <p:spPr bwMode="auto">
            <a:xfrm>
              <a:off x="3748" y="1382"/>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 name="Group 43">
              <a:extLst>
                <a:ext uri="{FF2B5EF4-FFF2-40B4-BE49-F238E27FC236}">
                  <a16:creationId xmlns:a16="http://schemas.microsoft.com/office/drawing/2014/main" id="{189E2FCE-8F69-4562-9C1F-3737CB630FE8}"/>
                </a:ext>
              </a:extLst>
            </p:cNvPr>
            <p:cNvGrpSpPr>
              <a:grpSpLocks/>
            </p:cNvGrpSpPr>
            <p:nvPr/>
          </p:nvGrpSpPr>
          <p:grpSpPr bwMode="auto">
            <a:xfrm>
              <a:off x="4448" y="2000"/>
              <a:ext cx="312" cy="214"/>
              <a:chOff x="4448" y="2000"/>
              <a:chExt cx="312" cy="214"/>
            </a:xfrm>
          </p:grpSpPr>
          <p:sp>
            <p:nvSpPr>
              <p:cNvPr id="103520" name="Rectangle 41">
                <a:extLst>
                  <a:ext uri="{FF2B5EF4-FFF2-40B4-BE49-F238E27FC236}">
                    <a16:creationId xmlns:a16="http://schemas.microsoft.com/office/drawing/2014/main" id="{B741567F-C75B-4A70-811E-A531E63FF88D}"/>
                  </a:ext>
                </a:extLst>
              </p:cNvPr>
              <p:cNvSpPr>
                <a:spLocks noChangeArrowheads="1"/>
              </p:cNvSpPr>
              <p:nvPr/>
            </p:nvSpPr>
            <p:spPr bwMode="auto">
              <a:xfrm>
                <a:off x="4448" y="2000"/>
                <a:ext cx="312"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1" name="Rectangle 42">
                <a:extLst>
                  <a:ext uri="{FF2B5EF4-FFF2-40B4-BE49-F238E27FC236}">
                    <a16:creationId xmlns:a16="http://schemas.microsoft.com/office/drawing/2014/main" id="{E4F8D111-C4F1-4886-AAB0-6B307ACAC18C}"/>
                  </a:ext>
                </a:extLst>
              </p:cNvPr>
              <p:cNvSpPr>
                <a:spLocks noChangeArrowheads="1"/>
              </p:cNvSpPr>
              <p:nvPr/>
            </p:nvSpPr>
            <p:spPr bwMode="auto">
              <a:xfrm>
                <a:off x="4448" y="2000"/>
                <a:ext cx="312"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44">
              <a:extLst>
                <a:ext uri="{FF2B5EF4-FFF2-40B4-BE49-F238E27FC236}">
                  <a16:creationId xmlns:a16="http://schemas.microsoft.com/office/drawing/2014/main" id="{47A32CCA-6989-4675-A930-F58F75A29606}"/>
                </a:ext>
              </a:extLst>
            </p:cNvPr>
            <p:cNvSpPr>
              <a:spLocks noChangeArrowheads="1"/>
            </p:cNvSpPr>
            <p:nvPr/>
          </p:nvSpPr>
          <p:spPr bwMode="auto">
            <a:xfrm>
              <a:off x="4534" y="2045"/>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45">
              <a:extLst>
                <a:ext uri="{FF2B5EF4-FFF2-40B4-BE49-F238E27FC236}">
                  <a16:creationId xmlns:a16="http://schemas.microsoft.com/office/drawing/2014/main" id="{722B094B-843D-4378-ADBF-3A3622D52BF2}"/>
                </a:ext>
              </a:extLst>
            </p:cNvPr>
            <p:cNvSpPr>
              <a:spLocks noChangeArrowheads="1"/>
            </p:cNvSpPr>
            <p:nvPr/>
          </p:nvSpPr>
          <p:spPr bwMode="auto">
            <a:xfrm>
              <a:off x="4599" y="204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24" name="Group 48">
              <a:extLst>
                <a:ext uri="{FF2B5EF4-FFF2-40B4-BE49-F238E27FC236}">
                  <a16:creationId xmlns:a16="http://schemas.microsoft.com/office/drawing/2014/main" id="{79C0E3C3-7909-4E3E-A484-B5955D9814B9}"/>
                </a:ext>
              </a:extLst>
            </p:cNvPr>
            <p:cNvGrpSpPr>
              <a:grpSpLocks/>
            </p:cNvGrpSpPr>
            <p:nvPr/>
          </p:nvGrpSpPr>
          <p:grpSpPr bwMode="auto">
            <a:xfrm>
              <a:off x="4733" y="1459"/>
              <a:ext cx="310" cy="213"/>
              <a:chOff x="4733" y="1459"/>
              <a:chExt cx="310" cy="213"/>
            </a:xfrm>
          </p:grpSpPr>
          <p:sp>
            <p:nvSpPr>
              <p:cNvPr id="103518" name="Rectangle 46">
                <a:extLst>
                  <a:ext uri="{FF2B5EF4-FFF2-40B4-BE49-F238E27FC236}">
                    <a16:creationId xmlns:a16="http://schemas.microsoft.com/office/drawing/2014/main" id="{BD4304B1-E50F-416A-8A1F-F314B675E7BF}"/>
                  </a:ext>
                </a:extLst>
              </p:cNvPr>
              <p:cNvSpPr>
                <a:spLocks noChangeArrowheads="1"/>
              </p:cNvSpPr>
              <p:nvPr/>
            </p:nvSpPr>
            <p:spPr bwMode="auto">
              <a:xfrm>
                <a:off x="4733" y="145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9" name="Rectangle 47">
                <a:extLst>
                  <a:ext uri="{FF2B5EF4-FFF2-40B4-BE49-F238E27FC236}">
                    <a16:creationId xmlns:a16="http://schemas.microsoft.com/office/drawing/2014/main" id="{86CDAF21-9781-45F4-8D65-17AB26A5998F}"/>
                  </a:ext>
                </a:extLst>
              </p:cNvPr>
              <p:cNvSpPr>
                <a:spLocks noChangeArrowheads="1"/>
              </p:cNvSpPr>
              <p:nvPr/>
            </p:nvSpPr>
            <p:spPr bwMode="auto">
              <a:xfrm>
                <a:off x="4733" y="145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25" name="Rectangle 49">
              <a:extLst>
                <a:ext uri="{FF2B5EF4-FFF2-40B4-BE49-F238E27FC236}">
                  <a16:creationId xmlns:a16="http://schemas.microsoft.com/office/drawing/2014/main" id="{BB553DAA-0BEA-426B-9C2E-F70D3995DE1A}"/>
                </a:ext>
              </a:extLst>
            </p:cNvPr>
            <p:cNvSpPr>
              <a:spLocks noChangeArrowheads="1"/>
            </p:cNvSpPr>
            <p:nvPr/>
          </p:nvSpPr>
          <p:spPr bwMode="auto">
            <a:xfrm>
              <a:off x="4818" y="150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26" name="Rectangle 50">
              <a:extLst>
                <a:ext uri="{FF2B5EF4-FFF2-40B4-BE49-F238E27FC236}">
                  <a16:creationId xmlns:a16="http://schemas.microsoft.com/office/drawing/2014/main" id="{4F686AE0-9FF1-4AF5-B10D-14AAA9733AA5}"/>
                </a:ext>
              </a:extLst>
            </p:cNvPr>
            <p:cNvSpPr>
              <a:spLocks noChangeArrowheads="1"/>
            </p:cNvSpPr>
            <p:nvPr/>
          </p:nvSpPr>
          <p:spPr bwMode="auto">
            <a:xfrm>
              <a:off x="4884" y="150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28" name="Group 53">
              <a:extLst>
                <a:ext uri="{FF2B5EF4-FFF2-40B4-BE49-F238E27FC236}">
                  <a16:creationId xmlns:a16="http://schemas.microsoft.com/office/drawing/2014/main" id="{E547205C-8ACF-4886-9A41-C57759CE1D78}"/>
                </a:ext>
              </a:extLst>
            </p:cNvPr>
            <p:cNvGrpSpPr>
              <a:grpSpLocks/>
            </p:cNvGrpSpPr>
            <p:nvPr/>
          </p:nvGrpSpPr>
          <p:grpSpPr bwMode="auto">
            <a:xfrm>
              <a:off x="4660" y="868"/>
              <a:ext cx="311" cy="213"/>
              <a:chOff x="4660" y="868"/>
              <a:chExt cx="311" cy="213"/>
            </a:xfrm>
          </p:grpSpPr>
          <p:sp>
            <p:nvSpPr>
              <p:cNvPr id="103516" name="Rectangle 51">
                <a:extLst>
                  <a:ext uri="{FF2B5EF4-FFF2-40B4-BE49-F238E27FC236}">
                    <a16:creationId xmlns:a16="http://schemas.microsoft.com/office/drawing/2014/main" id="{DC398ECD-50BA-4929-959E-378B7BC44E08}"/>
                  </a:ext>
                </a:extLst>
              </p:cNvPr>
              <p:cNvSpPr>
                <a:spLocks noChangeArrowheads="1"/>
              </p:cNvSpPr>
              <p:nvPr/>
            </p:nvSpPr>
            <p:spPr bwMode="auto">
              <a:xfrm>
                <a:off x="4660" y="86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7" name="Rectangle 52">
                <a:extLst>
                  <a:ext uri="{FF2B5EF4-FFF2-40B4-BE49-F238E27FC236}">
                    <a16:creationId xmlns:a16="http://schemas.microsoft.com/office/drawing/2014/main" id="{BBDECCBB-9AB8-40F1-9C0C-8AA48F50FB62}"/>
                  </a:ext>
                </a:extLst>
              </p:cNvPr>
              <p:cNvSpPr>
                <a:spLocks noChangeArrowheads="1"/>
              </p:cNvSpPr>
              <p:nvPr/>
            </p:nvSpPr>
            <p:spPr bwMode="auto">
              <a:xfrm>
                <a:off x="4660" y="86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29" name="Rectangle 54">
              <a:extLst>
                <a:ext uri="{FF2B5EF4-FFF2-40B4-BE49-F238E27FC236}">
                  <a16:creationId xmlns:a16="http://schemas.microsoft.com/office/drawing/2014/main" id="{925B062A-911F-429F-BB62-CA73A2E04660}"/>
                </a:ext>
              </a:extLst>
            </p:cNvPr>
            <p:cNvSpPr>
              <a:spLocks noChangeArrowheads="1"/>
            </p:cNvSpPr>
            <p:nvPr/>
          </p:nvSpPr>
          <p:spPr bwMode="auto">
            <a:xfrm>
              <a:off x="4746" y="91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0" name="Rectangle 55">
              <a:extLst>
                <a:ext uri="{FF2B5EF4-FFF2-40B4-BE49-F238E27FC236}">
                  <a16:creationId xmlns:a16="http://schemas.microsoft.com/office/drawing/2014/main" id="{C569B223-0887-477E-A3BA-01CBDA2AFCD4}"/>
                </a:ext>
              </a:extLst>
            </p:cNvPr>
            <p:cNvSpPr>
              <a:spLocks noChangeArrowheads="1"/>
            </p:cNvSpPr>
            <p:nvPr/>
          </p:nvSpPr>
          <p:spPr bwMode="auto">
            <a:xfrm>
              <a:off x="4811" y="91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31" name="Group 58">
              <a:extLst>
                <a:ext uri="{FF2B5EF4-FFF2-40B4-BE49-F238E27FC236}">
                  <a16:creationId xmlns:a16="http://schemas.microsoft.com/office/drawing/2014/main" id="{6FBFD862-DCE2-4F06-AE12-45E9D297680E}"/>
                </a:ext>
              </a:extLst>
            </p:cNvPr>
            <p:cNvGrpSpPr>
              <a:grpSpLocks/>
            </p:cNvGrpSpPr>
            <p:nvPr/>
          </p:nvGrpSpPr>
          <p:grpSpPr bwMode="auto">
            <a:xfrm>
              <a:off x="3647" y="885"/>
              <a:ext cx="311" cy="213"/>
              <a:chOff x="3647" y="885"/>
              <a:chExt cx="311" cy="213"/>
            </a:xfrm>
          </p:grpSpPr>
          <p:sp>
            <p:nvSpPr>
              <p:cNvPr id="103514" name="Rectangle 56">
                <a:extLst>
                  <a:ext uri="{FF2B5EF4-FFF2-40B4-BE49-F238E27FC236}">
                    <a16:creationId xmlns:a16="http://schemas.microsoft.com/office/drawing/2014/main" id="{24ABAF1E-2694-4B70-BE4A-9860EB548472}"/>
                  </a:ext>
                </a:extLst>
              </p:cNvPr>
              <p:cNvSpPr>
                <a:spLocks noChangeArrowheads="1"/>
              </p:cNvSpPr>
              <p:nvPr/>
            </p:nvSpPr>
            <p:spPr bwMode="auto">
              <a:xfrm>
                <a:off x="3647" y="885"/>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5" name="Rectangle 57">
                <a:extLst>
                  <a:ext uri="{FF2B5EF4-FFF2-40B4-BE49-F238E27FC236}">
                    <a16:creationId xmlns:a16="http://schemas.microsoft.com/office/drawing/2014/main" id="{73DB8C12-4541-4FAC-8B7C-4FD6E6E56BCE}"/>
                  </a:ext>
                </a:extLst>
              </p:cNvPr>
              <p:cNvSpPr>
                <a:spLocks noChangeArrowheads="1"/>
              </p:cNvSpPr>
              <p:nvPr/>
            </p:nvSpPr>
            <p:spPr bwMode="auto">
              <a:xfrm>
                <a:off x="3647" y="885"/>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32" name="Rectangle 59">
              <a:extLst>
                <a:ext uri="{FF2B5EF4-FFF2-40B4-BE49-F238E27FC236}">
                  <a16:creationId xmlns:a16="http://schemas.microsoft.com/office/drawing/2014/main" id="{507ADF87-86E1-47B6-A60A-547EBA256910}"/>
                </a:ext>
              </a:extLst>
            </p:cNvPr>
            <p:cNvSpPr>
              <a:spLocks noChangeArrowheads="1"/>
            </p:cNvSpPr>
            <p:nvPr/>
          </p:nvSpPr>
          <p:spPr bwMode="auto">
            <a:xfrm>
              <a:off x="3733" y="929"/>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3" name="Rectangle 60">
              <a:extLst>
                <a:ext uri="{FF2B5EF4-FFF2-40B4-BE49-F238E27FC236}">
                  <a16:creationId xmlns:a16="http://schemas.microsoft.com/office/drawing/2014/main" id="{1E08C17D-6499-4093-A10E-2BA321AEB8A5}"/>
                </a:ext>
              </a:extLst>
            </p:cNvPr>
            <p:cNvSpPr>
              <a:spLocks noChangeArrowheads="1"/>
            </p:cNvSpPr>
            <p:nvPr/>
          </p:nvSpPr>
          <p:spPr bwMode="auto">
            <a:xfrm>
              <a:off x="3799" y="929"/>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34" name="Group 63">
              <a:extLst>
                <a:ext uri="{FF2B5EF4-FFF2-40B4-BE49-F238E27FC236}">
                  <a16:creationId xmlns:a16="http://schemas.microsoft.com/office/drawing/2014/main" id="{EAF1439D-EC66-4885-83B4-84DDB17827DD}"/>
                </a:ext>
              </a:extLst>
            </p:cNvPr>
            <p:cNvGrpSpPr>
              <a:grpSpLocks/>
            </p:cNvGrpSpPr>
            <p:nvPr/>
          </p:nvGrpSpPr>
          <p:grpSpPr bwMode="auto">
            <a:xfrm>
              <a:off x="2801" y="1501"/>
              <a:ext cx="310" cy="213"/>
              <a:chOff x="2801" y="1501"/>
              <a:chExt cx="310" cy="213"/>
            </a:xfrm>
          </p:grpSpPr>
          <p:sp>
            <p:nvSpPr>
              <p:cNvPr id="103512" name="Rectangle 61">
                <a:extLst>
                  <a:ext uri="{FF2B5EF4-FFF2-40B4-BE49-F238E27FC236}">
                    <a16:creationId xmlns:a16="http://schemas.microsoft.com/office/drawing/2014/main" id="{9A8D64C8-6572-4DA2-B855-D10F1B0FBEE2}"/>
                  </a:ext>
                </a:extLst>
              </p:cNvPr>
              <p:cNvSpPr>
                <a:spLocks noChangeArrowheads="1"/>
              </p:cNvSpPr>
              <p:nvPr/>
            </p:nvSpPr>
            <p:spPr bwMode="auto">
              <a:xfrm>
                <a:off x="2801" y="150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3" name="Rectangle 62">
                <a:extLst>
                  <a:ext uri="{FF2B5EF4-FFF2-40B4-BE49-F238E27FC236}">
                    <a16:creationId xmlns:a16="http://schemas.microsoft.com/office/drawing/2014/main" id="{BDC7D9F4-E898-468D-95CC-0867D99BCDCB}"/>
                  </a:ext>
                </a:extLst>
              </p:cNvPr>
              <p:cNvSpPr>
                <a:spLocks noChangeArrowheads="1"/>
              </p:cNvSpPr>
              <p:nvPr/>
            </p:nvSpPr>
            <p:spPr bwMode="auto">
              <a:xfrm>
                <a:off x="2801" y="150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35" name="Rectangle 64">
              <a:extLst>
                <a:ext uri="{FF2B5EF4-FFF2-40B4-BE49-F238E27FC236}">
                  <a16:creationId xmlns:a16="http://schemas.microsoft.com/office/drawing/2014/main" id="{099CB69A-2D92-47BC-A961-54B03089E577}"/>
                </a:ext>
              </a:extLst>
            </p:cNvPr>
            <p:cNvSpPr>
              <a:spLocks noChangeArrowheads="1"/>
            </p:cNvSpPr>
            <p:nvPr/>
          </p:nvSpPr>
          <p:spPr bwMode="auto">
            <a:xfrm>
              <a:off x="2886" y="1544"/>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6" name="Rectangle 65">
              <a:extLst>
                <a:ext uri="{FF2B5EF4-FFF2-40B4-BE49-F238E27FC236}">
                  <a16:creationId xmlns:a16="http://schemas.microsoft.com/office/drawing/2014/main" id="{C0D03A6D-DA1D-4CC0-B89B-37C74F85FDEC}"/>
                </a:ext>
              </a:extLst>
            </p:cNvPr>
            <p:cNvSpPr>
              <a:spLocks noChangeArrowheads="1"/>
            </p:cNvSpPr>
            <p:nvPr/>
          </p:nvSpPr>
          <p:spPr bwMode="auto">
            <a:xfrm>
              <a:off x="2951" y="1544"/>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37" name="Group 68">
              <a:extLst>
                <a:ext uri="{FF2B5EF4-FFF2-40B4-BE49-F238E27FC236}">
                  <a16:creationId xmlns:a16="http://schemas.microsoft.com/office/drawing/2014/main" id="{789865D6-B6ED-44D3-8656-5D5CD9759216}"/>
                </a:ext>
              </a:extLst>
            </p:cNvPr>
            <p:cNvGrpSpPr>
              <a:grpSpLocks/>
            </p:cNvGrpSpPr>
            <p:nvPr/>
          </p:nvGrpSpPr>
          <p:grpSpPr bwMode="auto">
            <a:xfrm>
              <a:off x="5362" y="1551"/>
              <a:ext cx="310" cy="213"/>
              <a:chOff x="5362" y="1551"/>
              <a:chExt cx="310" cy="213"/>
            </a:xfrm>
          </p:grpSpPr>
          <p:sp>
            <p:nvSpPr>
              <p:cNvPr id="103510" name="Rectangle 66">
                <a:extLst>
                  <a:ext uri="{FF2B5EF4-FFF2-40B4-BE49-F238E27FC236}">
                    <a16:creationId xmlns:a16="http://schemas.microsoft.com/office/drawing/2014/main" id="{2A88AC75-7F67-4FF5-ACA9-7CBEC83DE66E}"/>
                  </a:ext>
                </a:extLst>
              </p:cNvPr>
              <p:cNvSpPr>
                <a:spLocks noChangeArrowheads="1"/>
              </p:cNvSpPr>
              <p:nvPr/>
            </p:nvSpPr>
            <p:spPr bwMode="auto">
              <a:xfrm>
                <a:off x="5362" y="155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1" name="Rectangle 67">
                <a:extLst>
                  <a:ext uri="{FF2B5EF4-FFF2-40B4-BE49-F238E27FC236}">
                    <a16:creationId xmlns:a16="http://schemas.microsoft.com/office/drawing/2014/main" id="{D5D95A3F-232D-4BE6-9E7D-E5530C29AE72}"/>
                  </a:ext>
                </a:extLst>
              </p:cNvPr>
              <p:cNvSpPr>
                <a:spLocks noChangeArrowheads="1"/>
              </p:cNvSpPr>
              <p:nvPr/>
            </p:nvSpPr>
            <p:spPr bwMode="auto">
              <a:xfrm>
                <a:off x="5362" y="155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38" name="Rectangle 69">
              <a:extLst>
                <a:ext uri="{FF2B5EF4-FFF2-40B4-BE49-F238E27FC236}">
                  <a16:creationId xmlns:a16="http://schemas.microsoft.com/office/drawing/2014/main" id="{14E2D06D-8766-4E05-AA9F-9254716CC472}"/>
                </a:ext>
              </a:extLst>
            </p:cNvPr>
            <p:cNvSpPr>
              <a:spLocks noChangeArrowheads="1"/>
            </p:cNvSpPr>
            <p:nvPr/>
          </p:nvSpPr>
          <p:spPr bwMode="auto">
            <a:xfrm>
              <a:off x="5448" y="1595"/>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9" name="Rectangle 70">
              <a:extLst>
                <a:ext uri="{FF2B5EF4-FFF2-40B4-BE49-F238E27FC236}">
                  <a16:creationId xmlns:a16="http://schemas.microsoft.com/office/drawing/2014/main" id="{D56833C4-B8E9-478A-9B64-CBB4C1DE2D1E}"/>
                </a:ext>
              </a:extLst>
            </p:cNvPr>
            <p:cNvSpPr>
              <a:spLocks noChangeArrowheads="1"/>
            </p:cNvSpPr>
            <p:nvPr/>
          </p:nvSpPr>
          <p:spPr bwMode="auto">
            <a:xfrm>
              <a:off x="5513" y="159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0" name="Group 73">
              <a:extLst>
                <a:ext uri="{FF2B5EF4-FFF2-40B4-BE49-F238E27FC236}">
                  <a16:creationId xmlns:a16="http://schemas.microsoft.com/office/drawing/2014/main" id="{AD935B42-1C9C-4F58-B0A0-3234C3C2870B}"/>
                </a:ext>
              </a:extLst>
            </p:cNvPr>
            <p:cNvGrpSpPr>
              <a:grpSpLocks/>
            </p:cNvGrpSpPr>
            <p:nvPr/>
          </p:nvGrpSpPr>
          <p:grpSpPr bwMode="auto">
            <a:xfrm>
              <a:off x="3171" y="1574"/>
              <a:ext cx="310" cy="213"/>
              <a:chOff x="3171" y="1574"/>
              <a:chExt cx="310" cy="213"/>
            </a:xfrm>
          </p:grpSpPr>
          <p:sp>
            <p:nvSpPr>
              <p:cNvPr id="103508" name="Rectangle 71">
                <a:extLst>
                  <a:ext uri="{FF2B5EF4-FFF2-40B4-BE49-F238E27FC236}">
                    <a16:creationId xmlns:a16="http://schemas.microsoft.com/office/drawing/2014/main" id="{7EAB1F09-8929-4C82-B7CF-DE34F02AFBAB}"/>
                  </a:ext>
                </a:extLst>
              </p:cNvPr>
              <p:cNvSpPr>
                <a:spLocks noChangeArrowheads="1"/>
              </p:cNvSpPr>
              <p:nvPr/>
            </p:nvSpPr>
            <p:spPr bwMode="auto">
              <a:xfrm>
                <a:off x="3171" y="1574"/>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09" name="Rectangle 72">
                <a:extLst>
                  <a:ext uri="{FF2B5EF4-FFF2-40B4-BE49-F238E27FC236}">
                    <a16:creationId xmlns:a16="http://schemas.microsoft.com/office/drawing/2014/main" id="{ACC0DAFC-C071-4E0A-925D-FCB4E83BE13C}"/>
                  </a:ext>
                </a:extLst>
              </p:cNvPr>
              <p:cNvSpPr>
                <a:spLocks noChangeArrowheads="1"/>
              </p:cNvSpPr>
              <p:nvPr/>
            </p:nvSpPr>
            <p:spPr bwMode="auto">
              <a:xfrm>
                <a:off x="3171" y="1574"/>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41" name="Rectangle 74">
              <a:extLst>
                <a:ext uri="{FF2B5EF4-FFF2-40B4-BE49-F238E27FC236}">
                  <a16:creationId xmlns:a16="http://schemas.microsoft.com/office/drawing/2014/main" id="{FA2428BE-938D-4E9E-A51F-E58B95A98228}"/>
                </a:ext>
              </a:extLst>
            </p:cNvPr>
            <p:cNvSpPr>
              <a:spLocks noChangeArrowheads="1"/>
            </p:cNvSpPr>
            <p:nvPr/>
          </p:nvSpPr>
          <p:spPr bwMode="auto">
            <a:xfrm>
              <a:off x="3256" y="1445"/>
              <a:ext cx="12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42" name="Rectangle 75">
              <a:extLst>
                <a:ext uri="{FF2B5EF4-FFF2-40B4-BE49-F238E27FC236}">
                  <a16:creationId xmlns:a16="http://schemas.microsoft.com/office/drawing/2014/main" id="{6EBC25CC-083E-414B-BFE7-10703B174252}"/>
                </a:ext>
              </a:extLst>
            </p:cNvPr>
            <p:cNvSpPr>
              <a:spLocks noChangeArrowheads="1"/>
            </p:cNvSpPr>
            <p:nvPr/>
          </p:nvSpPr>
          <p:spPr bwMode="auto">
            <a:xfrm>
              <a:off x="3323" y="1618"/>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3" name="Group 78">
              <a:extLst>
                <a:ext uri="{FF2B5EF4-FFF2-40B4-BE49-F238E27FC236}">
                  <a16:creationId xmlns:a16="http://schemas.microsoft.com/office/drawing/2014/main" id="{8CA89972-8902-4F93-AF85-1B48DA7E7440}"/>
                </a:ext>
              </a:extLst>
            </p:cNvPr>
            <p:cNvGrpSpPr>
              <a:grpSpLocks/>
            </p:cNvGrpSpPr>
            <p:nvPr/>
          </p:nvGrpSpPr>
          <p:grpSpPr bwMode="auto">
            <a:xfrm>
              <a:off x="2243" y="913"/>
              <a:ext cx="313" cy="312"/>
              <a:chOff x="2243" y="913"/>
              <a:chExt cx="313" cy="312"/>
            </a:xfrm>
          </p:grpSpPr>
          <p:sp>
            <p:nvSpPr>
              <p:cNvPr id="103506" name="Oval 76">
                <a:extLst>
                  <a:ext uri="{FF2B5EF4-FFF2-40B4-BE49-F238E27FC236}">
                    <a16:creationId xmlns:a16="http://schemas.microsoft.com/office/drawing/2014/main" id="{38890391-CE67-48EA-AE83-E659C9DED527}"/>
                  </a:ext>
                </a:extLst>
              </p:cNvPr>
              <p:cNvSpPr>
                <a:spLocks noChangeArrowheads="1"/>
              </p:cNvSpPr>
              <p:nvPr/>
            </p:nvSpPr>
            <p:spPr bwMode="auto">
              <a:xfrm>
                <a:off x="2243"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7" name="Oval 77">
                <a:extLst>
                  <a:ext uri="{FF2B5EF4-FFF2-40B4-BE49-F238E27FC236}">
                    <a16:creationId xmlns:a16="http://schemas.microsoft.com/office/drawing/2014/main" id="{C2FBBBD2-855C-486F-9EA0-E8B58958189E}"/>
                  </a:ext>
                </a:extLst>
              </p:cNvPr>
              <p:cNvSpPr>
                <a:spLocks noChangeArrowheads="1"/>
              </p:cNvSpPr>
              <p:nvPr/>
            </p:nvSpPr>
            <p:spPr bwMode="auto">
              <a:xfrm>
                <a:off x="2243"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44" name="Rectangle 79">
              <a:extLst>
                <a:ext uri="{FF2B5EF4-FFF2-40B4-BE49-F238E27FC236}">
                  <a16:creationId xmlns:a16="http://schemas.microsoft.com/office/drawing/2014/main" id="{BCDF3E69-86EA-40C6-A0F8-A9C1ACF1310D}"/>
                </a:ext>
              </a:extLst>
            </p:cNvPr>
            <p:cNvSpPr>
              <a:spLocks noChangeArrowheads="1"/>
            </p:cNvSpPr>
            <p:nvPr/>
          </p:nvSpPr>
          <p:spPr bwMode="auto">
            <a:xfrm>
              <a:off x="2350" y="996"/>
              <a:ext cx="14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45" name="Rectangle 80">
              <a:extLst>
                <a:ext uri="{FF2B5EF4-FFF2-40B4-BE49-F238E27FC236}">
                  <a16:creationId xmlns:a16="http://schemas.microsoft.com/office/drawing/2014/main" id="{E954E41D-A2F0-48B9-AA7F-969153ED3278}"/>
                </a:ext>
              </a:extLst>
            </p:cNvPr>
            <p:cNvSpPr>
              <a:spLocks noChangeArrowheads="1"/>
            </p:cNvSpPr>
            <p:nvPr/>
          </p:nvSpPr>
          <p:spPr bwMode="auto">
            <a:xfrm>
              <a:off x="2435"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6" name="Group 83">
              <a:extLst>
                <a:ext uri="{FF2B5EF4-FFF2-40B4-BE49-F238E27FC236}">
                  <a16:creationId xmlns:a16="http://schemas.microsoft.com/office/drawing/2014/main" id="{25EFC0A8-6439-49E1-B62E-01DC16019186}"/>
                </a:ext>
              </a:extLst>
            </p:cNvPr>
            <p:cNvGrpSpPr>
              <a:grpSpLocks/>
            </p:cNvGrpSpPr>
            <p:nvPr/>
          </p:nvGrpSpPr>
          <p:grpSpPr bwMode="auto">
            <a:xfrm>
              <a:off x="3101" y="913"/>
              <a:ext cx="311" cy="313"/>
              <a:chOff x="3101" y="913"/>
              <a:chExt cx="311" cy="313"/>
            </a:xfrm>
          </p:grpSpPr>
          <p:sp>
            <p:nvSpPr>
              <p:cNvPr id="103504" name="Oval 81">
                <a:extLst>
                  <a:ext uri="{FF2B5EF4-FFF2-40B4-BE49-F238E27FC236}">
                    <a16:creationId xmlns:a16="http://schemas.microsoft.com/office/drawing/2014/main" id="{0D779ACB-7DAE-4C37-B197-12170FBE407E}"/>
                  </a:ext>
                </a:extLst>
              </p:cNvPr>
              <p:cNvSpPr>
                <a:spLocks noChangeArrowheads="1"/>
              </p:cNvSpPr>
              <p:nvPr/>
            </p:nvSpPr>
            <p:spPr bwMode="auto">
              <a:xfrm>
                <a:off x="3101" y="913"/>
                <a:ext cx="311"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5" name="Oval 82">
                <a:extLst>
                  <a:ext uri="{FF2B5EF4-FFF2-40B4-BE49-F238E27FC236}">
                    <a16:creationId xmlns:a16="http://schemas.microsoft.com/office/drawing/2014/main" id="{331B5F32-A0F6-4F37-BEA0-A44409472C07}"/>
                  </a:ext>
                </a:extLst>
              </p:cNvPr>
              <p:cNvSpPr>
                <a:spLocks noChangeArrowheads="1"/>
              </p:cNvSpPr>
              <p:nvPr/>
            </p:nvSpPr>
            <p:spPr bwMode="auto">
              <a:xfrm>
                <a:off x="3101" y="913"/>
                <a:ext cx="311"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47" name="Rectangle 84">
              <a:extLst>
                <a:ext uri="{FF2B5EF4-FFF2-40B4-BE49-F238E27FC236}">
                  <a16:creationId xmlns:a16="http://schemas.microsoft.com/office/drawing/2014/main" id="{CD337C54-BAC8-4F1F-8DA0-A8E3D62F38EB}"/>
                </a:ext>
              </a:extLst>
            </p:cNvPr>
            <p:cNvSpPr>
              <a:spLocks noChangeArrowheads="1"/>
            </p:cNvSpPr>
            <p:nvPr/>
          </p:nvSpPr>
          <p:spPr bwMode="auto">
            <a:xfrm>
              <a:off x="3208" y="996"/>
              <a:ext cx="1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48" name="Rectangle 85">
              <a:extLst>
                <a:ext uri="{FF2B5EF4-FFF2-40B4-BE49-F238E27FC236}">
                  <a16:creationId xmlns:a16="http://schemas.microsoft.com/office/drawing/2014/main" id="{D64BBEA5-3700-4D90-B6F6-8313B0926497}"/>
                </a:ext>
              </a:extLst>
            </p:cNvPr>
            <p:cNvSpPr>
              <a:spLocks noChangeArrowheads="1"/>
            </p:cNvSpPr>
            <p:nvPr/>
          </p:nvSpPr>
          <p:spPr bwMode="auto">
            <a:xfrm>
              <a:off x="3325"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9" name="Group 88">
              <a:extLst>
                <a:ext uri="{FF2B5EF4-FFF2-40B4-BE49-F238E27FC236}">
                  <a16:creationId xmlns:a16="http://schemas.microsoft.com/office/drawing/2014/main" id="{F0AB6C97-923E-41BA-AB62-0C3BC6D84584}"/>
                </a:ext>
              </a:extLst>
            </p:cNvPr>
            <p:cNvGrpSpPr>
              <a:grpSpLocks/>
            </p:cNvGrpSpPr>
            <p:nvPr/>
          </p:nvGrpSpPr>
          <p:grpSpPr bwMode="auto">
            <a:xfrm>
              <a:off x="3647" y="2612"/>
              <a:ext cx="311" cy="312"/>
              <a:chOff x="3647" y="2612"/>
              <a:chExt cx="311" cy="312"/>
            </a:xfrm>
          </p:grpSpPr>
          <p:sp>
            <p:nvSpPr>
              <p:cNvPr id="103502" name="Oval 86">
                <a:extLst>
                  <a:ext uri="{FF2B5EF4-FFF2-40B4-BE49-F238E27FC236}">
                    <a16:creationId xmlns:a16="http://schemas.microsoft.com/office/drawing/2014/main" id="{335B617B-1AB2-4103-9180-8EDC172A2AFF}"/>
                  </a:ext>
                </a:extLst>
              </p:cNvPr>
              <p:cNvSpPr>
                <a:spLocks noChangeArrowheads="1"/>
              </p:cNvSpPr>
              <p:nvPr/>
            </p:nvSpPr>
            <p:spPr bwMode="auto">
              <a:xfrm>
                <a:off x="3647" y="2612"/>
                <a:ext cx="311"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3" name="Oval 87">
                <a:extLst>
                  <a:ext uri="{FF2B5EF4-FFF2-40B4-BE49-F238E27FC236}">
                    <a16:creationId xmlns:a16="http://schemas.microsoft.com/office/drawing/2014/main" id="{7A245529-46F0-4011-8DB1-BDF6F7358A50}"/>
                  </a:ext>
                </a:extLst>
              </p:cNvPr>
              <p:cNvSpPr>
                <a:spLocks noChangeArrowheads="1"/>
              </p:cNvSpPr>
              <p:nvPr/>
            </p:nvSpPr>
            <p:spPr bwMode="auto">
              <a:xfrm>
                <a:off x="3647" y="2612"/>
                <a:ext cx="311"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0" name="Rectangle 89">
              <a:extLst>
                <a:ext uri="{FF2B5EF4-FFF2-40B4-BE49-F238E27FC236}">
                  <a16:creationId xmlns:a16="http://schemas.microsoft.com/office/drawing/2014/main" id="{1A88BF37-2BE7-4A4C-9AA6-B2B4A8242FA6}"/>
                </a:ext>
              </a:extLst>
            </p:cNvPr>
            <p:cNvSpPr>
              <a:spLocks noChangeArrowheads="1"/>
            </p:cNvSpPr>
            <p:nvPr/>
          </p:nvSpPr>
          <p:spPr bwMode="auto">
            <a:xfrm>
              <a:off x="3754" y="2695"/>
              <a:ext cx="1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51" name="Rectangle 90">
              <a:extLst>
                <a:ext uri="{FF2B5EF4-FFF2-40B4-BE49-F238E27FC236}">
                  <a16:creationId xmlns:a16="http://schemas.microsoft.com/office/drawing/2014/main" id="{7625C6E5-BB23-413E-BED0-59AC0B539077}"/>
                </a:ext>
              </a:extLst>
            </p:cNvPr>
            <p:cNvSpPr>
              <a:spLocks noChangeArrowheads="1"/>
            </p:cNvSpPr>
            <p:nvPr/>
          </p:nvSpPr>
          <p:spPr bwMode="auto">
            <a:xfrm>
              <a:off x="3872" y="269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52" name="Group 93">
              <a:extLst>
                <a:ext uri="{FF2B5EF4-FFF2-40B4-BE49-F238E27FC236}">
                  <a16:creationId xmlns:a16="http://schemas.microsoft.com/office/drawing/2014/main" id="{D6CBBD3D-697A-4989-BFA7-DAE69CF77070}"/>
                </a:ext>
              </a:extLst>
            </p:cNvPr>
            <p:cNvGrpSpPr>
              <a:grpSpLocks/>
            </p:cNvGrpSpPr>
            <p:nvPr/>
          </p:nvGrpSpPr>
          <p:grpSpPr bwMode="auto">
            <a:xfrm>
              <a:off x="3880" y="1763"/>
              <a:ext cx="313" cy="312"/>
              <a:chOff x="3880" y="1763"/>
              <a:chExt cx="313" cy="312"/>
            </a:xfrm>
          </p:grpSpPr>
          <p:sp>
            <p:nvSpPr>
              <p:cNvPr id="103500" name="Oval 91">
                <a:extLst>
                  <a:ext uri="{FF2B5EF4-FFF2-40B4-BE49-F238E27FC236}">
                    <a16:creationId xmlns:a16="http://schemas.microsoft.com/office/drawing/2014/main" id="{BB1AE530-3A47-4808-B3F5-C86A2E16F93E}"/>
                  </a:ext>
                </a:extLst>
              </p:cNvPr>
              <p:cNvSpPr>
                <a:spLocks noChangeArrowheads="1"/>
              </p:cNvSpPr>
              <p:nvPr/>
            </p:nvSpPr>
            <p:spPr bwMode="auto">
              <a:xfrm>
                <a:off x="3880" y="176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1" name="Oval 92">
                <a:extLst>
                  <a:ext uri="{FF2B5EF4-FFF2-40B4-BE49-F238E27FC236}">
                    <a16:creationId xmlns:a16="http://schemas.microsoft.com/office/drawing/2014/main" id="{D4E96323-0314-4F12-92C9-4863B01ABCFF}"/>
                  </a:ext>
                </a:extLst>
              </p:cNvPr>
              <p:cNvSpPr>
                <a:spLocks noChangeArrowheads="1"/>
              </p:cNvSpPr>
              <p:nvPr/>
            </p:nvSpPr>
            <p:spPr bwMode="auto">
              <a:xfrm>
                <a:off x="3880" y="1763"/>
                <a:ext cx="313" cy="312"/>
              </a:xfrm>
              <a:prstGeom prst="ellipse">
                <a:avLst/>
              </a:pr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3" name="Rectangle 94">
              <a:extLst>
                <a:ext uri="{FF2B5EF4-FFF2-40B4-BE49-F238E27FC236}">
                  <a16:creationId xmlns:a16="http://schemas.microsoft.com/office/drawing/2014/main" id="{A6E8E95F-C93B-4055-A033-A9014BAAD423}"/>
                </a:ext>
              </a:extLst>
            </p:cNvPr>
            <p:cNvSpPr>
              <a:spLocks noChangeArrowheads="1"/>
            </p:cNvSpPr>
            <p:nvPr/>
          </p:nvSpPr>
          <p:spPr bwMode="auto">
            <a:xfrm>
              <a:off x="3987" y="1845"/>
              <a:ext cx="14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54" name="Rectangle 95">
              <a:extLst>
                <a:ext uri="{FF2B5EF4-FFF2-40B4-BE49-F238E27FC236}">
                  <a16:creationId xmlns:a16="http://schemas.microsoft.com/office/drawing/2014/main" id="{03B6B971-657C-4536-B9CC-2183018FE198}"/>
                </a:ext>
              </a:extLst>
            </p:cNvPr>
            <p:cNvSpPr>
              <a:spLocks noChangeArrowheads="1"/>
            </p:cNvSpPr>
            <p:nvPr/>
          </p:nvSpPr>
          <p:spPr bwMode="auto">
            <a:xfrm>
              <a:off x="4072" y="184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55" name="Group 98">
              <a:extLst>
                <a:ext uri="{FF2B5EF4-FFF2-40B4-BE49-F238E27FC236}">
                  <a16:creationId xmlns:a16="http://schemas.microsoft.com/office/drawing/2014/main" id="{3091633A-FCF6-48BD-B196-D634DF66828F}"/>
                </a:ext>
              </a:extLst>
            </p:cNvPr>
            <p:cNvGrpSpPr>
              <a:grpSpLocks/>
            </p:cNvGrpSpPr>
            <p:nvPr/>
          </p:nvGrpSpPr>
          <p:grpSpPr bwMode="auto">
            <a:xfrm>
              <a:off x="2634" y="2188"/>
              <a:ext cx="310" cy="312"/>
              <a:chOff x="2634" y="2188"/>
              <a:chExt cx="310" cy="312"/>
            </a:xfrm>
          </p:grpSpPr>
          <p:sp>
            <p:nvSpPr>
              <p:cNvPr id="103498" name="Oval 96">
                <a:extLst>
                  <a:ext uri="{FF2B5EF4-FFF2-40B4-BE49-F238E27FC236}">
                    <a16:creationId xmlns:a16="http://schemas.microsoft.com/office/drawing/2014/main" id="{9E3542CD-A779-44CB-A65A-8B0534D39966}"/>
                  </a:ext>
                </a:extLst>
              </p:cNvPr>
              <p:cNvSpPr>
                <a:spLocks noChangeArrowheads="1"/>
              </p:cNvSpPr>
              <p:nvPr/>
            </p:nvSpPr>
            <p:spPr bwMode="auto">
              <a:xfrm>
                <a:off x="2634" y="2188"/>
                <a:ext cx="310"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9" name="Oval 97">
                <a:extLst>
                  <a:ext uri="{FF2B5EF4-FFF2-40B4-BE49-F238E27FC236}">
                    <a16:creationId xmlns:a16="http://schemas.microsoft.com/office/drawing/2014/main" id="{541C09E4-0927-4341-A3A6-E06077F32D3E}"/>
                  </a:ext>
                </a:extLst>
              </p:cNvPr>
              <p:cNvSpPr>
                <a:spLocks noChangeArrowheads="1"/>
              </p:cNvSpPr>
              <p:nvPr/>
            </p:nvSpPr>
            <p:spPr bwMode="auto">
              <a:xfrm>
                <a:off x="2634" y="2188"/>
                <a:ext cx="310"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6" name="Rectangle 99">
              <a:extLst>
                <a:ext uri="{FF2B5EF4-FFF2-40B4-BE49-F238E27FC236}">
                  <a16:creationId xmlns:a16="http://schemas.microsoft.com/office/drawing/2014/main" id="{DD49FF81-7D4F-4713-9014-0C14CC438E38}"/>
                </a:ext>
              </a:extLst>
            </p:cNvPr>
            <p:cNvSpPr>
              <a:spLocks noChangeArrowheads="1"/>
            </p:cNvSpPr>
            <p:nvPr/>
          </p:nvSpPr>
          <p:spPr bwMode="auto">
            <a:xfrm>
              <a:off x="2740" y="2271"/>
              <a:ext cx="17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57" name="Rectangle 100">
              <a:extLst>
                <a:ext uri="{FF2B5EF4-FFF2-40B4-BE49-F238E27FC236}">
                  <a16:creationId xmlns:a16="http://schemas.microsoft.com/office/drawing/2014/main" id="{33806782-0AA6-4F35-8531-14DF6F57402A}"/>
                </a:ext>
              </a:extLst>
            </p:cNvPr>
            <p:cNvSpPr>
              <a:spLocks noChangeArrowheads="1"/>
            </p:cNvSpPr>
            <p:nvPr/>
          </p:nvSpPr>
          <p:spPr bwMode="auto">
            <a:xfrm>
              <a:off x="2856" y="2271"/>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58" name="Group 103">
              <a:extLst>
                <a:ext uri="{FF2B5EF4-FFF2-40B4-BE49-F238E27FC236}">
                  <a16:creationId xmlns:a16="http://schemas.microsoft.com/office/drawing/2014/main" id="{5A6A07F1-7098-422F-BB73-A60AEAB0CF34}"/>
                </a:ext>
              </a:extLst>
            </p:cNvPr>
            <p:cNvGrpSpPr>
              <a:grpSpLocks/>
            </p:cNvGrpSpPr>
            <p:nvPr/>
          </p:nvGrpSpPr>
          <p:grpSpPr bwMode="auto">
            <a:xfrm>
              <a:off x="4972" y="2188"/>
              <a:ext cx="312" cy="312"/>
              <a:chOff x="4972" y="2188"/>
              <a:chExt cx="312" cy="312"/>
            </a:xfrm>
          </p:grpSpPr>
          <p:sp>
            <p:nvSpPr>
              <p:cNvPr id="103496" name="Oval 101">
                <a:extLst>
                  <a:ext uri="{FF2B5EF4-FFF2-40B4-BE49-F238E27FC236}">
                    <a16:creationId xmlns:a16="http://schemas.microsoft.com/office/drawing/2014/main" id="{AE381C5B-F085-42BF-B7DD-282B8C49F3A7}"/>
                  </a:ext>
                </a:extLst>
              </p:cNvPr>
              <p:cNvSpPr>
                <a:spLocks noChangeArrowheads="1"/>
              </p:cNvSpPr>
              <p:nvPr/>
            </p:nvSpPr>
            <p:spPr bwMode="auto">
              <a:xfrm>
                <a:off x="4972" y="2188"/>
                <a:ext cx="312"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7" name="Oval 102">
                <a:extLst>
                  <a:ext uri="{FF2B5EF4-FFF2-40B4-BE49-F238E27FC236}">
                    <a16:creationId xmlns:a16="http://schemas.microsoft.com/office/drawing/2014/main" id="{DFA5684E-2378-4469-ADDA-9826CD5DA430}"/>
                  </a:ext>
                </a:extLst>
              </p:cNvPr>
              <p:cNvSpPr>
                <a:spLocks noChangeArrowheads="1"/>
              </p:cNvSpPr>
              <p:nvPr/>
            </p:nvSpPr>
            <p:spPr bwMode="auto">
              <a:xfrm>
                <a:off x="4972" y="2188"/>
                <a:ext cx="312"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9" name="Rectangle 104">
              <a:extLst>
                <a:ext uri="{FF2B5EF4-FFF2-40B4-BE49-F238E27FC236}">
                  <a16:creationId xmlns:a16="http://schemas.microsoft.com/office/drawing/2014/main" id="{2550C5D1-A28D-4C97-93A7-5D20BB32A4E0}"/>
                </a:ext>
              </a:extLst>
            </p:cNvPr>
            <p:cNvSpPr>
              <a:spLocks noChangeArrowheads="1"/>
            </p:cNvSpPr>
            <p:nvPr/>
          </p:nvSpPr>
          <p:spPr bwMode="auto">
            <a:xfrm>
              <a:off x="5079" y="2271"/>
              <a:ext cx="18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0" name="Rectangle 105">
              <a:extLst>
                <a:ext uri="{FF2B5EF4-FFF2-40B4-BE49-F238E27FC236}">
                  <a16:creationId xmlns:a16="http://schemas.microsoft.com/office/drawing/2014/main" id="{791D9076-35E8-430D-A18D-9D17BCF84D8C}"/>
                </a:ext>
              </a:extLst>
            </p:cNvPr>
            <p:cNvSpPr>
              <a:spLocks noChangeArrowheads="1"/>
            </p:cNvSpPr>
            <p:nvPr/>
          </p:nvSpPr>
          <p:spPr bwMode="auto">
            <a:xfrm>
              <a:off x="5202" y="2271"/>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61" name="Group 108">
              <a:extLst>
                <a:ext uri="{FF2B5EF4-FFF2-40B4-BE49-F238E27FC236}">
                  <a16:creationId xmlns:a16="http://schemas.microsoft.com/office/drawing/2014/main" id="{0CCE6FEB-6F8A-4AF4-8625-C66F721A2F96}"/>
                </a:ext>
              </a:extLst>
            </p:cNvPr>
            <p:cNvGrpSpPr>
              <a:grpSpLocks/>
            </p:cNvGrpSpPr>
            <p:nvPr/>
          </p:nvGrpSpPr>
          <p:grpSpPr bwMode="auto">
            <a:xfrm>
              <a:off x="5284" y="913"/>
              <a:ext cx="313" cy="312"/>
              <a:chOff x="5284" y="913"/>
              <a:chExt cx="313" cy="312"/>
            </a:xfrm>
          </p:grpSpPr>
          <p:sp>
            <p:nvSpPr>
              <p:cNvPr id="103494" name="Oval 106">
                <a:extLst>
                  <a:ext uri="{FF2B5EF4-FFF2-40B4-BE49-F238E27FC236}">
                    <a16:creationId xmlns:a16="http://schemas.microsoft.com/office/drawing/2014/main" id="{9C5DC08F-450D-4400-A0BC-0EDCEEC6C5F4}"/>
                  </a:ext>
                </a:extLst>
              </p:cNvPr>
              <p:cNvSpPr>
                <a:spLocks noChangeArrowheads="1"/>
              </p:cNvSpPr>
              <p:nvPr/>
            </p:nvSpPr>
            <p:spPr bwMode="auto">
              <a:xfrm>
                <a:off x="5284"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5" name="Oval 107">
                <a:extLst>
                  <a:ext uri="{FF2B5EF4-FFF2-40B4-BE49-F238E27FC236}">
                    <a16:creationId xmlns:a16="http://schemas.microsoft.com/office/drawing/2014/main" id="{FE3DB338-5548-4D63-A6A8-76BA42DC0D4A}"/>
                  </a:ext>
                </a:extLst>
              </p:cNvPr>
              <p:cNvSpPr>
                <a:spLocks noChangeArrowheads="1"/>
              </p:cNvSpPr>
              <p:nvPr/>
            </p:nvSpPr>
            <p:spPr bwMode="auto">
              <a:xfrm>
                <a:off x="5284"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62" name="Rectangle 109">
              <a:extLst>
                <a:ext uri="{FF2B5EF4-FFF2-40B4-BE49-F238E27FC236}">
                  <a16:creationId xmlns:a16="http://schemas.microsoft.com/office/drawing/2014/main" id="{3E9D3294-7CC7-45DB-A650-5DC2534C9E4B}"/>
                </a:ext>
              </a:extLst>
            </p:cNvPr>
            <p:cNvSpPr>
              <a:spLocks noChangeArrowheads="1"/>
            </p:cNvSpPr>
            <p:nvPr/>
          </p:nvSpPr>
          <p:spPr bwMode="auto">
            <a:xfrm>
              <a:off x="5391" y="996"/>
              <a:ext cx="16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3" name="Rectangle 110">
              <a:extLst>
                <a:ext uri="{FF2B5EF4-FFF2-40B4-BE49-F238E27FC236}">
                  <a16:creationId xmlns:a16="http://schemas.microsoft.com/office/drawing/2014/main" id="{AB8419A1-22D4-4448-9ABB-AB44C51E63B5}"/>
                </a:ext>
              </a:extLst>
            </p:cNvPr>
            <p:cNvSpPr>
              <a:spLocks noChangeArrowheads="1"/>
            </p:cNvSpPr>
            <p:nvPr/>
          </p:nvSpPr>
          <p:spPr bwMode="auto">
            <a:xfrm>
              <a:off x="5496"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64" name="Group 113">
              <a:extLst>
                <a:ext uri="{FF2B5EF4-FFF2-40B4-BE49-F238E27FC236}">
                  <a16:creationId xmlns:a16="http://schemas.microsoft.com/office/drawing/2014/main" id="{FC77E426-87D1-416C-8052-F945A7AA7512}"/>
                </a:ext>
              </a:extLst>
            </p:cNvPr>
            <p:cNvGrpSpPr>
              <a:grpSpLocks/>
            </p:cNvGrpSpPr>
            <p:nvPr/>
          </p:nvGrpSpPr>
          <p:grpSpPr bwMode="auto">
            <a:xfrm>
              <a:off x="4193" y="913"/>
              <a:ext cx="310" cy="313"/>
              <a:chOff x="4193" y="913"/>
              <a:chExt cx="310" cy="313"/>
            </a:xfrm>
          </p:grpSpPr>
          <p:sp>
            <p:nvSpPr>
              <p:cNvPr id="103492" name="Oval 111">
                <a:extLst>
                  <a:ext uri="{FF2B5EF4-FFF2-40B4-BE49-F238E27FC236}">
                    <a16:creationId xmlns:a16="http://schemas.microsoft.com/office/drawing/2014/main" id="{B6E8A72B-FD2D-4862-9F28-B896A9053315}"/>
                  </a:ext>
                </a:extLst>
              </p:cNvPr>
              <p:cNvSpPr>
                <a:spLocks noChangeArrowheads="1"/>
              </p:cNvSpPr>
              <p:nvPr/>
            </p:nvSpPr>
            <p:spPr bwMode="auto">
              <a:xfrm>
                <a:off x="4193" y="913"/>
                <a:ext cx="310"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3" name="Oval 112">
                <a:extLst>
                  <a:ext uri="{FF2B5EF4-FFF2-40B4-BE49-F238E27FC236}">
                    <a16:creationId xmlns:a16="http://schemas.microsoft.com/office/drawing/2014/main" id="{AE8731C2-03EF-4243-96B1-AFB1BF0DC1FB}"/>
                  </a:ext>
                </a:extLst>
              </p:cNvPr>
              <p:cNvSpPr>
                <a:spLocks noChangeArrowheads="1"/>
              </p:cNvSpPr>
              <p:nvPr/>
            </p:nvSpPr>
            <p:spPr bwMode="auto">
              <a:xfrm>
                <a:off x="4193" y="913"/>
                <a:ext cx="310"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65" name="Rectangle 114">
              <a:extLst>
                <a:ext uri="{FF2B5EF4-FFF2-40B4-BE49-F238E27FC236}">
                  <a16:creationId xmlns:a16="http://schemas.microsoft.com/office/drawing/2014/main" id="{5087FC63-8FAA-45A5-9CD9-3DBEA5CF931B}"/>
                </a:ext>
              </a:extLst>
            </p:cNvPr>
            <p:cNvSpPr>
              <a:spLocks noChangeArrowheads="1"/>
            </p:cNvSpPr>
            <p:nvPr/>
          </p:nvSpPr>
          <p:spPr bwMode="auto">
            <a:xfrm>
              <a:off x="4300" y="996"/>
              <a:ext cx="17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6" name="Rectangle 115">
              <a:extLst>
                <a:ext uri="{FF2B5EF4-FFF2-40B4-BE49-F238E27FC236}">
                  <a16:creationId xmlns:a16="http://schemas.microsoft.com/office/drawing/2014/main" id="{501040A8-BFFA-4A89-B0AF-B1F8F84C2659}"/>
                </a:ext>
              </a:extLst>
            </p:cNvPr>
            <p:cNvSpPr>
              <a:spLocks noChangeArrowheads="1"/>
            </p:cNvSpPr>
            <p:nvPr/>
          </p:nvSpPr>
          <p:spPr bwMode="auto">
            <a:xfrm>
              <a:off x="4411"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7" name="Line 116">
              <a:extLst>
                <a:ext uri="{FF2B5EF4-FFF2-40B4-BE49-F238E27FC236}">
                  <a16:creationId xmlns:a16="http://schemas.microsoft.com/office/drawing/2014/main" id="{1DF1FC7A-2B0D-41F4-8299-B2A16D9CA0EC}"/>
                </a:ext>
              </a:extLst>
            </p:cNvPr>
            <p:cNvSpPr>
              <a:spLocks noChangeShapeType="1"/>
            </p:cNvSpPr>
            <p:nvPr/>
          </p:nvSpPr>
          <p:spPr bwMode="auto">
            <a:xfrm>
              <a:off x="2289" y="1179"/>
              <a:ext cx="412" cy="105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68" name="Line 117">
              <a:extLst>
                <a:ext uri="{FF2B5EF4-FFF2-40B4-BE49-F238E27FC236}">
                  <a16:creationId xmlns:a16="http://schemas.microsoft.com/office/drawing/2014/main" id="{0D986EE6-EC0C-4167-A6C9-1D22455F4EB2}"/>
                </a:ext>
              </a:extLst>
            </p:cNvPr>
            <p:cNvSpPr>
              <a:spLocks noChangeShapeType="1"/>
            </p:cNvSpPr>
            <p:nvPr/>
          </p:nvSpPr>
          <p:spPr bwMode="auto">
            <a:xfrm>
              <a:off x="2556" y="1069"/>
              <a:ext cx="545" cy="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69" name="Line 118">
              <a:extLst>
                <a:ext uri="{FF2B5EF4-FFF2-40B4-BE49-F238E27FC236}">
                  <a16:creationId xmlns:a16="http://schemas.microsoft.com/office/drawing/2014/main" id="{6B0E0C05-72AB-41F6-8EA1-A6E086A5B3AA}"/>
                </a:ext>
              </a:extLst>
            </p:cNvPr>
            <p:cNvSpPr>
              <a:spLocks noChangeShapeType="1"/>
            </p:cNvSpPr>
            <p:nvPr/>
          </p:nvSpPr>
          <p:spPr bwMode="auto">
            <a:xfrm>
              <a:off x="3412" y="1070"/>
              <a:ext cx="781"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0" name="Line 119">
              <a:extLst>
                <a:ext uri="{FF2B5EF4-FFF2-40B4-BE49-F238E27FC236}">
                  <a16:creationId xmlns:a16="http://schemas.microsoft.com/office/drawing/2014/main" id="{636279FD-2B6B-4236-9C6E-C580B3E6E872}"/>
                </a:ext>
              </a:extLst>
            </p:cNvPr>
            <p:cNvSpPr>
              <a:spLocks noChangeShapeType="1"/>
            </p:cNvSpPr>
            <p:nvPr/>
          </p:nvSpPr>
          <p:spPr bwMode="auto">
            <a:xfrm flipV="1">
              <a:off x="4503" y="1069"/>
              <a:ext cx="781" cy="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1" name="Line 120">
              <a:extLst>
                <a:ext uri="{FF2B5EF4-FFF2-40B4-BE49-F238E27FC236}">
                  <a16:creationId xmlns:a16="http://schemas.microsoft.com/office/drawing/2014/main" id="{6B15C7BC-56BA-4624-90A3-EF5D6DDF3366}"/>
                </a:ext>
              </a:extLst>
            </p:cNvPr>
            <p:cNvSpPr>
              <a:spLocks noChangeShapeType="1"/>
            </p:cNvSpPr>
            <p:nvPr/>
          </p:nvSpPr>
          <p:spPr bwMode="auto">
            <a:xfrm flipH="1">
              <a:off x="2789" y="1181"/>
              <a:ext cx="358" cy="100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2" name="Line 121">
              <a:extLst>
                <a:ext uri="{FF2B5EF4-FFF2-40B4-BE49-F238E27FC236}">
                  <a16:creationId xmlns:a16="http://schemas.microsoft.com/office/drawing/2014/main" id="{3E713422-9877-4B23-AE6B-3288C81E6FDE}"/>
                </a:ext>
              </a:extLst>
            </p:cNvPr>
            <p:cNvSpPr>
              <a:spLocks noChangeShapeType="1"/>
            </p:cNvSpPr>
            <p:nvPr/>
          </p:nvSpPr>
          <p:spPr bwMode="auto">
            <a:xfrm>
              <a:off x="2899" y="2454"/>
              <a:ext cx="748" cy="31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3" name="Line 122">
              <a:extLst>
                <a:ext uri="{FF2B5EF4-FFF2-40B4-BE49-F238E27FC236}">
                  <a16:creationId xmlns:a16="http://schemas.microsoft.com/office/drawing/2014/main" id="{7A1EF6E6-D4C7-4B73-97A2-121B47014830}"/>
                </a:ext>
              </a:extLst>
            </p:cNvPr>
            <p:cNvSpPr>
              <a:spLocks noChangeShapeType="1"/>
            </p:cNvSpPr>
            <p:nvPr/>
          </p:nvSpPr>
          <p:spPr bwMode="auto">
            <a:xfrm flipH="1">
              <a:off x="4147" y="1226"/>
              <a:ext cx="201" cy="583"/>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4" name="Line 123">
              <a:extLst>
                <a:ext uri="{FF2B5EF4-FFF2-40B4-BE49-F238E27FC236}">
                  <a16:creationId xmlns:a16="http://schemas.microsoft.com/office/drawing/2014/main" id="{FB8EA04B-C078-416E-871F-3F2F0A151F47}"/>
                </a:ext>
              </a:extLst>
            </p:cNvPr>
            <p:cNvSpPr>
              <a:spLocks noChangeShapeType="1"/>
            </p:cNvSpPr>
            <p:nvPr/>
          </p:nvSpPr>
          <p:spPr bwMode="auto">
            <a:xfrm flipH="1">
              <a:off x="3913" y="2075"/>
              <a:ext cx="124" cy="583"/>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5" name="Line 124">
              <a:extLst>
                <a:ext uri="{FF2B5EF4-FFF2-40B4-BE49-F238E27FC236}">
                  <a16:creationId xmlns:a16="http://schemas.microsoft.com/office/drawing/2014/main" id="{19AE331F-07F4-4243-A4DA-244CB7C1C8A7}"/>
                </a:ext>
              </a:extLst>
            </p:cNvPr>
            <p:cNvSpPr>
              <a:spLocks noChangeShapeType="1"/>
            </p:cNvSpPr>
            <p:nvPr/>
          </p:nvSpPr>
          <p:spPr bwMode="auto">
            <a:xfrm flipV="1">
              <a:off x="3958" y="2455"/>
              <a:ext cx="1059" cy="31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6" name="Line 125">
              <a:extLst>
                <a:ext uri="{FF2B5EF4-FFF2-40B4-BE49-F238E27FC236}">
                  <a16:creationId xmlns:a16="http://schemas.microsoft.com/office/drawing/2014/main" id="{9A95EB77-94E0-473E-B5AA-8AEE445404E0}"/>
                </a:ext>
              </a:extLst>
            </p:cNvPr>
            <p:cNvSpPr>
              <a:spLocks noChangeShapeType="1"/>
            </p:cNvSpPr>
            <p:nvPr/>
          </p:nvSpPr>
          <p:spPr bwMode="auto">
            <a:xfrm flipH="1">
              <a:off x="4193" y="1179"/>
              <a:ext cx="1137" cy="740"/>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highlight>
                  <a:srgbClr val="800000"/>
                </a:highlight>
              </a:endParaRPr>
            </a:p>
          </p:txBody>
        </p:sp>
        <p:sp>
          <p:nvSpPr>
            <p:cNvPr id="103477" name="Line 126">
              <a:extLst>
                <a:ext uri="{FF2B5EF4-FFF2-40B4-BE49-F238E27FC236}">
                  <a16:creationId xmlns:a16="http://schemas.microsoft.com/office/drawing/2014/main" id="{A8804694-F115-4082-A07A-66932F0F3308}"/>
                </a:ext>
              </a:extLst>
            </p:cNvPr>
            <p:cNvSpPr>
              <a:spLocks noChangeShapeType="1"/>
            </p:cNvSpPr>
            <p:nvPr/>
          </p:nvSpPr>
          <p:spPr bwMode="auto">
            <a:xfrm flipH="1">
              <a:off x="5238" y="1225"/>
              <a:ext cx="203" cy="10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8" name="Line 127">
              <a:extLst>
                <a:ext uri="{FF2B5EF4-FFF2-40B4-BE49-F238E27FC236}">
                  <a16:creationId xmlns:a16="http://schemas.microsoft.com/office/drawing/2014/main" id="{AD897126-8149-4224-BA4C-B687B3C3B192}"/>
                </a:ext>
              </a:extLst>
            </p:cNvPr>
            <p:cNvSpPr>
              <a:spLocks noChangeShapeType="1"/>
            </p:cNvSpPr>
            <p:nvPr/>
          </p:nvSpPr>
          <p:spPr bwMode="auto">
            <a:xfrm>
              <a:off x="4147" y="2029"/>
              <a:ext cx="825" cy="315"/>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9" name="Line 128">
              <a:extLst>
                <a:ext uri="{FF2B5EF4-FFF2-40B4-BE49-F238E27FC236}">
                  <a16:creationId xmlns:a16="http://schemas.microsoft.com/office/drawing/2014/main" id="{6A75DA7E-971A-4DF6-9ECF-FA449B099D4F}"/>
                </a:ext>
              </a:extLst>
            </p:cNvPr>
            <p:cNvSpPr>
              <a:spLocks noChangeShapeType="1"/>
            </p:cNvSpPr>
            <p:nvPr/>
          </p:nvSpPr>
          <p:spPr bwMode="auto">
            <a:xfrm>
              <a:off x="3366" y="1181"/>
              <a:ext cx="560" cy="628"/>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3480" name="Group 131">
              <a:extLst>
                <a:ext uri="{FF2B5EF4-FFF2-40B4-BE49-F238E27FC236}">
                  <a16:creationId xmlns:a16="http://schemas.microsoft.com/office/drawing/2014/main" id="{DEB950E8-FA52-49A8-9CF6-95B4D1649D50}"/>
                </a:ext>
              </a:extLst>
            </p:cNvPr>
            <p:cNvGrpSpPr>
              <a:grpSpLocks/>
            </p:cNvGrpSpPr>
            <p:nvPr/>
          </p:nvGrpSpPr>
          <p:grpSpPr bwMode="auto">
            <a:xfrm>
              <a:off x="2945" y="2612"/>
              <a:ext cx="311" cy="214"/>
              <a:chOff x="2945" y="2612"/>
              <a:chExt cx="311" cy="214"/>
            </a:xfrm>
          </p:grpSpPr>
          <p:sp>
            <p:nvSpPr>
              <p:cNvPr id="103490" name="Rectangle 129">
                <a:extLst>
                  <a:ext uri="{FF2B5EF4-FFF2-40B4-BE49-F238E27FC236}">
                    <a16:creationId xmlns:a16="http://schemas.microsoft.com/office/drawing/2014/main" id="{0B3A3E27-2C97-4D82-885C-58366EBC56A5}"/>
                  </a:ext>
                </a:extLst>
              </p:cNvPr>
              <p:cNvSpPr>
                <a:spLocks noChangeArrowheads="1"/>
              </p:cNvSpPr>
              <p:nvPr/>
            </p:nvSpPr>
            <p:spPr bwMode="auto">
              <a:xfrm>
                <a:off x="2945"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91" name="Rectangle 130">
                <a:extLst>
                  <a:ext uri="{FF2B5EF4-FFF2-40B4-BE49-F238E27FC236}">
                    <a16:creationId xmlns:a16="http://schemas.microsoft.com/office/drawing/2014/main" id="{6BB557D2-14DA-4A6E-A8CE-C4E2721E2422}"/>
                  </a:ext>
                </a:extLst>
              </p:cNvPr>
              <p:cNvSpPr>
                <a:spLocks noChangeArrowheads="1"/>
              </p:cNvSpPr>
              <p:nvPr/>
            </p:nvSpPr>
            <p:spPr bwMode="auto">
              <a:xfrm>
                <a:off x="2945"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81" name="Rectangle 132">
              <a:extLst>
                <a:ext uri="{FF2B5EF4-FFF2-40B4-BE49-F238E27FC236}">
                  <a16:creationId xmlns:a16="http://schemas.microsoft.com/office/drawing/2014/main" id="{DB6C5C94-CE14-4AD1-BC8C-F3FA41EF3245}"/>
                </a:ext>
              </a:extLst>
            </p:cNvPr>
            <p:cNvSpPr>
              <a:spLocks noChangeArrowheads="1"/>
            </p:cNvSpPr>
            <p:nvPr/>
          </p:nvSpPr>
          <p:spPr bwMode="auto">
            <a:xfrm>
              <a:off x="3030" y="2656"/>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82" name="Rectangle 133">
              <a:extLst>
                <a:ext uri="{FF2B5EF4-FFF2-40B4-BE49-F238E27FC236}">
                  <a16:creationId xmlns:a16="http://schemas.microsoft.com/office/drawing/2014/main" id="{375406D0-FCA4-4769-A760-472E8CF92C9E}"/>
                </a:ext>
              </a:extLst>
            </p:cNvPr>
            <p:cNvSpPr>
              <a:spLocks noChangeArrowheads="1"/>
            </p:cNvSpPr>
            <p:nvPr/>
          </p:nvSpPr>
          <p:spPr bwMode="auto">
            <a:xfrm>
              <a:off x="3096" y="265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83" name="Group 136">
              <a:extLst>
                <a:ext uri="{FF2B5EF4-FFF2-40B4-BE49-F238E27FC236}">
                  <a16:creationId xmlns:a16="http://schemas.microsoft.com/office/drawing/2014/main" id="{632AD74E-7C03-4CA3-9472-B4AA5CAA6309}"/>
                </a:ext>
              </a:extLst>
            </p:cNvPr>
            <p:cNvGrpSpPr>
              <a:grpSpLocks/>
            </p:cNvGrpSpPr>
            <p:nvPr/>
          </p:nvGrpSpPr>
          <p:grpSpPr bwMode="auto">
            <a:xfrm>
              <a:off x="4504" y="2612"/>
              <a:ext cx="311" cy="214"/>
              <a:chOff x="4504" y="2612"/>
              <a:chExt cx="311" cy="214"/>
            </a:xfrm>
          </p:grpSpPr>
          <p:sp>
            <p:nvSpPr>
              <p:cNvPr id="103488" name="Rectangle 134">
                <a:extLst>
                  <a:ext uri="{FF2B5EF4-FFF2-40B4-BE49-F238E27FC236}">
                    <a16:creationId xmlns:a16="http://schemas.microsoft.com/office/drawing/2014/main" id="{3AEF027D-EF1D-42CF-9328-8FB3501DB72F}"/>
                  </a:ext>
                </a:extLst>
              </p:cNvPr>
              <p:cNvSpPr>
                <a:spLocks noChangeArrowheads="1"/>
              </p:cNvSpPr>
              <p:nvPr/>
            </p:nvSpPr>
            <p:spPr bwMode="auto">
              <a:xfrm>
                <a:off x="4504"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89" name="Rectangle 135">
                <a:extLst>
                  <a:ext uri="{FF2B5EF4-FFF2-40B4-BE49-F238E27FC236}">
                    <a16:creationId xmlns:a16="http://schemas.microsoft.com/office/drawing/2014/main" id="{56C343C3-0017-40B2-97B8-02F89FD5B378}"/>
                  </a:ext>
                </a:extLst>
              </p:cNvPr>
              <p:cNvSpPr>
                <a:spLocks noChangeArrowheads="1"/>
              </p:cNvSpPr>
              <p:nvPr/>
            </p:nvSpPr>
            <p:spPr bwMode="auto">
              <a:xfrm>
                <a:off x="4504"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84" name="Rectangle 137">
              <a:extLst>
                <a:ext uri="{FF2B5EF4-FFF2-40B4-BE49-F238E27FC236}">
                  <a16:creationId xmlns:a16="http://schemas.microsoft.com/office/drawing/2014/main" id="{AE04F8E0-BB9C-4AD1-9044-53902C4258E9}"/>
                </a:ext>
              </a:extLst>
            </p:cNvPr>
            <p:cNvSpPr>
              <a:spLocks noChangeArrowheads="1"/>
            </p:cNvSpPr>
            <p:nvPr/>
          </p:nvSpPr>
          <p:spPr bwMode="auto">
            <a:xfrm>
              <a:off x="4590" y="2656"/>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85" name="Rectangle 138">
              <a:extLst>
                <a:ext uri="{FF2B5EF4-FFF2-40B4-BE49-F238E27FC236}">
                  <a16:creationId xmlns:a16="http://schemas.microsoft.com/office/drawing/2014/main" id="{9E415614-C9E6-4C76-9D5C-EE9F958BFCDC}"/>
                </a:ext>
              </a:extLst>
            </p:cNvPr>
            <p:cNvSpPr>
              <a:spLocks noChangeArrowheads="1"/>
            </p:cNvSpPr>
            <p:nvPr/>
          </p:nvSpPr>
          <p:spPr bwMode="auto">
            <a:xfrm>
              <a:off x="4655" y="265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86" name="Line 139">
              <a:extLst>
                <a:ext uri="{FF2B5EF4-FFF2-40B4-BE49-F238E27FC236}">
                  <a16:creationId xmlns:a16="http://schemas.microsoft.com/office/drawing/2014/main" id="{671DE258-8B25-4974-A572-E706506108DD}"/>
                </a:ext>
              </a:extLst>
            </p:cNvPr>
            <p:cNvSpPr>
              <a:spLocks noChangeShapeType="1"/>
            </p:cNvSpPr>
            <p:nvPr/>
          </p:nvSpPr>
          <p:spPr bwMode="auto">
            <a:xfrm flipV="1">
              <a:off x="2956" y="2056"/>
              <a:ext cx="978" cy="308"/>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87" name="Line 140">
              <a:extLst>
                <a:ext uri="{FF2B5EF4-FFF2-40B4-BE49-F238E27FC236}">
                  <a16:creationId xmlns:a16="http://schemas.microsoft.com/office/drawing/2014/main" id="{DDE7D80A-FE74-4749-B5AC-117FB61D89F5}"/>
                </a:ext>
              </a:extLst>
            </p:cNvPr>
            <p:cNvSpPr>
              <a:spLocks noChangeShapeType="1"/>
            </p:cNvSpPr>
            <p:nvPr/>
          </p:nvSpPr>
          <p:spPr bwMode="auto">
            <a:xfrm>
              <a:off x="2447" y="1210"/>
              <a:ext cx="1454" cy="637"/>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8913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2 Esau-William (3)</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37</a:t>
            </a:fld>
            <a:endParaRPr lang="en-US"/>
          </a:p>
        </p:txBody>
      </p:sp>
      <p:grpSp>
        <p:nvGrpSpPr>
          <p:cNvPr id="5" name="Group 4">
            <a:extLst>
              <a:ext uri="{FF2B5EF4-FFF2-40B4-BE49-F238E27FC236}">
                <a16:creationId xmlns:a16="http://schemas.microsoft.com/office/drawing/2014/main" id="{689A5027-3A32-4AC8-8591-2019AE76695E}"/>
              </a:ext>
            </a:extLst>
          </p:cNvPr>
          <p:cNvGrpSpPr>
            <a:grpSpLocks noChangeAspect="1"/>
          </p:cNvGrpSpPr>
          <p:nvPr/>
        </p:nvGrpSpPr>
        <p:grpSpPr bwMode="auto">
          <a:xfrm>
            <a:off x="5234130" y="1541779"/>
            <a:ext cx="4114654" cy="2466643"/>
            <a:chOff x="2239" y="864"/>
            <a:chExt cx="3443" cy="2064"/>
          </a:xfrm>
        </p:grpSpPr>
        <p:sp>
          <p:nvSpPr>
            <p:cNvPr id="6" name="AutoShape 3">
              <a:extLst>
                <a:ext uri="{FF2B5EF4-FFF2-40B4-BE49-F238E27FC236}">
                  <a16:creationId xmlns:a16="http://schemas.microsoft.com/office/drawing/2014/main" id="{CC3CC659-B184-4036-BC6A-EF07923654EF}"/>
                </a:ext>
              </a:extLst>
            </p:cNvPr>
            <p:cNvSpPr>
              <a:spLocks noChangeAspect="1" noChangeArrowheads="1" noTextEdit="1"/>
            </p:cNvSpPr>
            <p:nvPr/>
          </p:nvSpPr>
          <p:spPr bwMode="auto">
            <a:xfrm>
              <a:off x="2239" y="864"/>
              <a:ext cx="3443"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87267ABA-940B-4DA0-A886-D87B670AE683}"/>
                </a:ext>
              </a:extLst>
            </p:cNvPr>
            <p:cNvSpPr>
              <a:spLocks noChangeArrowheads="1"/>
            </p:cNvSpPr>
            <p:nvPr/>
          </p:nvSpPr>
          <p:spPr bwMode="auto">
            <a:xfrm>
              <a:off x="2239" y="864"/>
              <a:ext cx="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8" name="Group 8">
              <a:extLst>
                <a:ext uri="{FF2B5EF4-FFF2-40B4-BE49-F238E27FC236}">
                  <a16:creationId xmlns:a16="http://schemas.microsoft.com/office/drawing/2014/main" id="{F0B6C2E3-CBBF-4CFB-874C-52DBAE948A56}"/>
                </a:ext>
              </a:extLst>
            </p:cNvPr>
            <p:cNvGrpSpPr>
              <a:grpSpLocks/>
            </p:cNvGrpSpPr>
            <p:nvPr/>
          </p:nvGrpSpPr>
          <p:grpSpPr bwMode="auto">
            <a:xfrm>
              <a:off x="3071" y="2061"/>
              <a:ext cx="311" cy="213"/>
              <a:chOff x="3071" y="2061"/>
              <a:chExt cx="311" cy="213"/>
            </a:xfrm>
          </p:grpSpPr>
          <p:sp>
            <p:nvSpPr>
              <p:cNvPr id="103534" name="Rectangle 6">
                <a:extLst>
                  <a:ext uri="{FF2B5EF4-FFF2-40B4-BE49-F238E27FC236}">
                    <a16:creationId xmlns:a16="http://schemas.microsoft.com/office/drawing/2014/main" id="{C8495149-541E-4B77-B6FB-4B1E8A4B60B9}"/>
                  </a:ext>
                </a:extLst>
              </p:cNvPr>
              <p:cNvSpPr>
                <a:spLocks noChangeArrowheads="1"/>
              </p:cNvSpPr>
              <p:nvPr/>
            </p:nvSpPr>
            <p:spPr bwMode="auto">
              <a:xfrm>
                <a:off x="3071" y="2061"/>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35" name="Rectangle 7">
                <a:extLst>
                  <a:ext uri="{FF2B5EF4-FFF2-40B4-BE49-F238E27FC236}">
                    <a16:creationId xmlns:a16="http://schemas.microsoft.com/office/drawing/2014/main" id="{361C2841-7F0D-4592-8B61-8405356D707C}"/>
                  </a:ext>
                </a:extLst>
              </p:cNvPr>
              <p:cNvSpPr>
                <a:spLocks noChangeArrowheads="1"/>
              </p:cNvSpPr>
              <p:nvPr/>
            </p:nvSpPr>
            <p:spPr bwMode="auto">
              <a:xfrm>
                <a:off x="3071" y="2061"/>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Rectangle 9">
              <a:extLst>
                <a:ext uri="{FF2B5EF4-FFF2-40B4-BE49-F238E27FC236}">
                  <a16:creationId xmlns:a16="http://schemas.microsoft.com/office/drawing/2014/main" id="{AB8C46B5-FF8E-479F-8332-8157A382E5BB}"/>
                </a:ext>
              </a:extLst>
            </p:cNvPr>
            <p:cNvSpPr>
              <a:spLocks noChangeArrowheads="1"/>
            </p:cNvSpPr>
            <p:nvPr/>
          </p:nvSpPr>
          <p:spPr bwMode="auto">
            <a:xfrm>
              <a:off x="3157" y="2106"/>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0">
              <a:extLst>
                <a:ext uri="{FF2B5EF4-FFF2-40B4-BE49-F238E27FC236}">
                  <a16:creationId xmlns:a16="http://schemas.microsoft.com/office/drawing/2014/main" id="{96B1776C-BAC8-4C09-B9E9-DAE84419ADDC}"/>
                </a:ext>
              </a:extLst>
            </p:cNvPr>
            <p:cNvSpPr>
              <a:spLocks noChangeArrowheads="1"/>
            </p:cNvSpPr>
            <p:nvPr/>
          </p:nvSpPr>
          <p:spPr bwMode="auto">
            <a:xfrm>
              <a:off x="3223" y="210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 name="Group 13">
              <a:extLst>
                <a:ext uri="{FF2B5EF4-FFF2-40B4-BE49-F238E27FC236}">
                  <a16:creationId xmlns:a16="http://schemas.microsoft.com/office/drawing/2014/main" id="{36536EF0-5C89-4AF9-A090-ABFBCDE3FCB7}"/>
                </a:ext>
              </a:extLst>
            </p:cNvPr>
            <p:cNvGrpSpPr>
              <a:grpSpLocks/>
            </p:cNvGrpSpPr>
            <p:nvPr/>
          </p:nvGrpSpPr>
          <p:grpSpPr bwMode="auto">
            <a:xfrm>
              <a:off x="2365" y="1729"/>
              <a:ext cx="310" cy="213"/>
              <a:chOff x="2365" y="1729"/>
              <a:chExt cx="310" cy="213"/>
            </a:xfrm>
          </p:grpSpPr>
          <p:sp>
            <p:nvSpPr>
              <p:cNvPr id="103532" name="Rectangle 11">
                <a:extLst>
                  <a:ext uri="{FF2B5EF4-FFF2-40B4-BE49-F238E27FC236}">
                    <a16:creationId xmlns:a16="http://schemas.microsoft.com/office/drawing/2014/main" id="{A2B971AD-5442-4009-A40A-C8F4014BB88B}"/>
                  </a:ext>
                </a:extLst>
              </p:cNvPr>
              <p:cNvSpPr>
                <a:spLocks noChangeArrowheads="1"/>
              </p:cNvSpPr>
              <p:nvPr/>
            </p:nvSpPr>
            <p:spPr bwMode="auto">
              <a:xfrm>
                <a:off x="2365" y="172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33" name="Rectangle 12">
                <a:extLst>
                  <a:ext uri="{FF2B5EF4-FFF2-40B4-BE49-F238E27FC236}">
                    <a16:creationId xmlns:a16="http://schemas.microsoft.com/office/drawing/2014/main" id="{34AC2507-64DD-47BC-A2CE-1E03624081FC}"/>
                  </a:ext>
                </a:extLst>
              </p:cNvPr>
              <p:cNvSpPr>
                <a:spLocks noChangeArrowheads="1"/>
              </p:cNvSpPr>
              <p:nvPr/>
            </p:nvSpPr>
            <p:spPr bwMode="auto">
              <a:xfrm>
                <a:off x="2365" y="172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4">
              <a:extLst>
                <a:ext uri="{FF2B5EF4-FFF2-40B4-BE49-F238E27FC236}">
                  <a16:creationId xmlns:a16="http://schemas.microsoft.com/office/drawing/2014/main" id="{D631E978-126D-4E98-BD66-6C5414F30346}"/>
                </a:ext>
              </a:extLst>
            </p:cNvPr>
            <p:cNvSpPr>
              <a:spLocks noChangeArrowheads="1"/>
            </p:cNvSpPr>
            <p:nvPr/>
          </p:nvSpPr>
          <p:spPr bwMode="auto">
            <a:xfrm>
              <a:off x="2450" y="177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5">
              <a:extLst>
                <a:ext uri="{FF2B5EF4-FFF2-40B4-BE49-F238E27FC236}">
                  <a16:creationId xmlns:a16="http://schemas.microsoft.com/office/drawing/2014/main" id="{E62915F3-07F6-468A-81D9-E7101370C8E9}"/>
                </a:ext>
              </a:extLst>
            </p:cNvPr>
            <p:cNvSpPr>
              <a:spLocks noChangeArrowheads="1"/>
            </p:cNvSpPr>
            <p:nvPr/>
          </p:nvSpPr>
          <p:spPr bwMode="auto">
            <a:xfrm>
              <a:off x="2516" y="177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 name="Group 18">
              <a:extLst>
                <a:ext uri="{FF2B5EF4-FFF2-40B4-BE49-F238E27FC236}">
                  <a16:creationId xmlns:a16="http://schemas.microsoft.com/office/drawing/2014/main" id="{822B6675-8E2A-4109-B33B-F8698E637E2F}"/>
                </a:ext>
              </a:extLst>
            </p:cNvPr>
            <p:cNvGrpSpPr>
              <a:grpSpLocks/>
            </p:cNvGrpSpPr>
            <p:nvPr/>
          </p:nvGrpSpPr>
          <p:grpSpPr bwMode="auto">
            <a:xfrm>
              <a:off x="2612" y="1158"/>
              <a:ext cx="311" cy="213"/>
              <a:chOff x="2612" y="1158"/>
              <a:chExt cx="311" cy="213"/>
            </a:xfrm>
          </p:grpSpPr>
          <p:sp>
            <p:nvSpPr>
              <p:cNvPr id="103530" name="Rectangle 16">
                <a:extLst>
                  <a:ext uri="{FF2B5EF4-FFF2-40B4-BE49-F238E27FC236}">
                    <a16:creationId xmlns:a16="http://schemas.microsoft.com/office/drawing/2014/main" id="{7BA4E379-D717-4494-A9B1-321661E42EF2}"/>
                  </a:ext>
                </a:extLst>
              </p:cNvPr>
              <p:cNvSpPr>
                <a:spLocks noChangeArrowheads="1"/>
              </p:cNvSpPr>
              <p:nvPr/>
            </p:nvSpPr>
            <p:spPr bwMode="auto">
              <a:xfrm>
                <a:off x="2612" y="115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31" name="Rectangle 17">
                <a:extLst>
                  <a:ext uri="{FF2B5EF4-FFF2-40B4-BE49-F238E27FC236}">
                    <a16:creationId xmlns:a16="http://schemas.microsoft.com/office/drawing/2014/main" id="{216C2270-83C3-454D-AFFC-4B5F1EB48788}"/>
                  </a:ext>
                </a:extLst>
              </p:cNvPr>
              <p:cNvSpPr>
                <a:spLocks noChangeArrowheads="1"/>
              </p:cNvSpPr>
              <p:nvPr/>
            </p:nvSpPr>
            <p:spPr bwMode="auto">
              <a:xfrm>
                <a:off x="2612" y="115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9">
              <a:extLst>
                <a:ext uri="{FF2B5EF4-FFF2-40B4-BE49-F238E27FC236}">
                  <a16:creationId xmlns:a16="http://schemas.microsoft.com/office/drawing/2014/main" id="{29C474B2-68F1-46CE-9E8B-D5EBFEB1857A}"/>
                </a:ext>
              </a:extLst>
            </p:cNvPr>
            <p:cNvSpPr>
              <a:spLocks noChangeArrowheads="1"/>
            </p:cNvSpPr>
            <p:nvPr/>
          </p:nvSpPr>
          <p:spPr bwMode="auto">
            <a:xfrm>
              <a:off x="2697" y="120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0">
              <a:extLst>
                <a:ext uri="{FF2B5EF4-FFF2-40B4-BE49-F238E27FC236}">
                  <a16:creationId xmlns:a16="http://schemas.microsoft.com/office/drawing/2014/main" id="{CC472C17-891C-4189-BDA0-E816AA748533}"/>
                </a:ext>
              </a:extLst>
            </p:cNvPr>
            <p:cNvSpPr>
              <a:spLocks noChangeArrowheads="1"/>
            </p:cNvSpPr>
            <p:nvPr/>
          </p:nvSpPr>
          <p:spPr bwMode="auto">
            <a:xfrm>
              <a:off x="2763" y="120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7" name="Group 23">
              <a:extLst>
                <a:ext uri="{FF2B5EF4-FFF2-40B4-BE49-F238E27FC236}">
                  <a16:creationId xmlns:a16="http://schemas.microsoft.com/office/drawing/2014/main" id="{2B07F28C-5B2D-4BE9-B5E8-28935008F419}"/>
                </a:ext>
              </a:extLst>
            </p:cNvPr>
            <p:cNvGrpSpPr>
              <a:grpSpLocks/>
            </p:cNvGrpSpPr>
            <p:nvPr/>
          </p:nvGrpSpPr>
          <p:grpSpPr bwMode="auto">
            <a:xfrm>
              <a:off x="2675" y="883"/>
              <a:ext cx="311" cy="213"/>
              <a:chOff x="2675" y="883"/>
              <a:chExt cx="311" cy="213"/>
            </a:xfrm>
          </p:grpSpPr>
          <p:sp>
            <p:nvSpPr>
              <p:cNvPr id="103528" name="Rectangle 21">
                <a:extLst>
                  <a:ext uri="{FF2B5EF4-FFF2-40B4-BE49-F238E27FC236}">
                    <a16:creationId xmlns:a16="http://schemas.microsoft.com/office/drawing/2014/main" id="{A8373B3B-39C4-43D7-9D5C-84588C39DA2E}"/>
                  </a:ext>
                </a:extLst>
              </p:cNvPr>
              <p:cNvSpPr>
                <a:spLocks noChangeArrowheads="1"/>
              </p:cNvSpPr>
              <p:nvPr/>
            </p:nvSpPr>
            <p:spPr bwMode="auto">
              <a:xfrm>
                <a:off x="2675" y="883"/>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9" name="Rectangle 22">
                <a:extLst>
                  <a:ext uri="{FF2B5EF4-FFF2-40B4-BE49-F238E27FC236}">
                    <a16:creationId xmlns:a16="http://schemas.microsoft.com/office/drawing/2014/main" id="{E9943ABE-99C7-4E52-B087-AFCEC01BECD7}"/>
                  </a:ext>
                </a:extLst>
              </p:cNvPr>
              <p:cNvSpPr>
                <a:spLocks noChangeArrowheads="1"/>
              </p:cNvSpPr>
              <p:nvPr/>
            </p:nvSpPr>
            <p:spPr bwMode="auto">
              <a:xfrm>
                <a:off x="2675" y="883"/>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24">
              <a:extLst>
                <a:ext uri="{FF2B5EF4-FFF2-40B4-BE49-F238E27FC236}">
                  <a16:creationId xmlns:a16="http://schemas.microsoft.com/office/drawing/2014/main" id="{4D9C32E8-50C3-4C63-9DBA-70F1469F1A5D}"/>
                </a:ext>
              </a:extLst>
            </p:cNvPr>
            <p:cNvSpPr>
              <a:spLocks noChangeArrowheads="1"/>
            </p:cNvSpPr>
            <p:nvPr/>
          </p:nvSpPr>
          <p:spPr bwMode="auto">
            <a:xfrm>
              <a:off x="2762" y="927"/>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25">
              <a:extLst>
                <a:ext uri="{FF2B5EF4-FFF2-40B4-BE49-F238E27FC236}">
                  <a16:creationId xmlns:a16="http://schemas.microsoft.com/office/drawing/2014/main" id="{0831322B-2892-48C9-ADF1-23443305591F}"/>
                </a:ext>
              </a:extLst>
            </p:cNvPr>
            <p:cNvSpPr>
              <a:spLocks noChangeArrowheads="1"/>
            </p:cNvSpPr>
            <p:nvPr/>
          </p:nvSpPr>
          <p:spPr bwMode="auto">
            <a:xfrm>
              <a:off x="2827" y="927"/>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0" name="Group 28">
              <a:extLst>
                <a:ext uri="{FF2B5EF4-FFF2-40B4-BE49-F238E27FC236}">
                  <a16:creationId xmlns:a16="http://schemas.microsoft.com/office/drawing/2014/main" id="{B5E774AF-05CB-443B-99DA-B4A3CB9E5F27}"/>
                </a:ext>
              </a:extLst>
            </p:cNvPr>
            <p:cNvGrpSpPr>
              <a:grpSpLocks/>
            </p:cNvGrpSpPr>
            <p:nvPr/>
          </p:nvGrpSpPr>
          <p:grpSpPr bwMode="auto">
            <a:xfrm>
              <a:off x="3944" y="2188"/>
              <a:ext cx="312" cy="213"/>
              <a:chOff x="3944" y="2188"/>
              <a:chExt cx="312" cy="213"/>
            </a:xfrm>
          </p:grpSpPr>
          <p:sp>
            <p:nvSpPr>
              <p:cNvPr id="103526" name="Rectangle 26">
                <a:extLst>
                  <a:ext uri="{FF2B5EF4-FFF2-40B4-BE49-F238E27FC236}">
                    <a16:creationId xmlns:a16="http://schemas.microsoft.com/office/drawing/2014/main" id="{F63B7C60-E6D3-4C55-8F9B-6EF01D3D6AFE}"/>
                  </a:ext>
                </a:extLst>
              </p:cNvPr>
              <p:cNvSpPr>
                <a:spLocks noChangeArrowheads="1"/>
              </p:cNvSpPr>
              <p:nvPr/>
            </p:nvSpPr>
            <p:spPr bwMode="auto">
              <a:xfrm>
                <a:off x="3944" y="2188"/>
                <a:ext cx="312"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7" name="Rectangle 27">
                <a:extLst>
                  <a:ext uri="{FF2B5EF4-FFF2-40B4-BE49-F238E27FC236}">
                    <a16:creationId xmlns:a16="http://schemas.microsoft.com/office/drawing/2014/main" id="{D4D6E749-FC5C-44A5-9963-6EB49D94F0A0}"/>
                  </a:ext>
                </a:extLst>
              </p:cNvPr>
              <p:cNvSpPr>
                <a:spLocks noChangeArrowheads="1"/>
              </p:cNvSpPr>
              <p:nvPr/>
            </p:nvSpPr>
            <p:spPr bwMode="auto">
              <a:xfrm>
                <a:off x="3944" y="2188"/>
                <a:ext cx="312"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Rectangle 29">
              <a:extLst>
                <a:ext uri="{FF2B5EF4-FFF2-40B4-BE49-F238E27FC236}">
                  <a16:creationId xmlns:a16="http://schemas.microsoft.com/office/drawing/2014/main" id="{B0A2B6CB-BB8C-48B1-935A-FDEB9D613636}"/>
                </a:ext>
              </a:extLst>
            </p:cNvPr>
            <p:cNvSpPr>
              <a:spLocks noChangeArrowheads="1"/>
            </p:cNvSpPr>
            <p:nvPr/>
          </p:nvSpPr>
          <p:spPr bwMode="auto">
            <a:xfrm>
              <a:off x="4030" y="2232"/>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30">
              <a:extLst>
                <a:ext uri="{FF2B5EF4-FFF2-40B4-BE49-F238E27FC236}">
                  <a16:creationId xmlns:a16="http://schemas.microsoft.com/office/drawing/2014/main" id="{77F19A08-67A4-463E-A43E-F02BA3090205}"/>
                </a:ext>
              </a:extLst>
            </p:cNvPr>
            <p:cNvSpPr>
              <a:spLocks noChangeArrowheads="1"/>
            </p:cNvSpPr>
            <p:nvPr/>
          </p:nvSpPr>
          <p:spPr bwMode="auto">
            <a:xfrm>
              <a:off x="4095" y="2232"/>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3" name="Group 33">
              <a:extLst>
                <a:ext uri="{FF2B5EF4-FFF2-40B4-BE49-F238E27FC236}">
                  <a16:creationId xmlns:a16="http://schemas.microsoft.com/office/drawing/2014/main" id="{2991CA16-6CA1-428B-A0ED-8398E71FB424}"/>
                </a:ext>
              </a:extLst>
            </p:cNvPr>
            <p:cNvGrpSpPr>
              <a:grpSpLocks/>
            </p:cNvGrpSpPr>
            <p:nvPr/>
          </p:nvGrpSpPr>
          <p:grpSpPr bwMode="auto">
            <a:xfrm>
              <a:off x="4231" y="1338"/>
              <a:ext cx="311" cy="213"/>
              <a:chOff x="4231" y="1338"/>
              <a:chExt cx="311" cy="213"/>
            </a:xfrm>
          </p:grpSpPr>
          <p:sp>
            <p:nvSpPr>
              <p:cNvPr id="103524" name="Rectangle 31">
                <a:extLst>
                  <a:ext uri="{FF2B5EF4-FFF2-40B4-BE49-F238E27FC236}">
                    <a16:creationId xmlns:a16="http://schemas.microsoft.com/office/drawing/2014/main" id="{387E88E7-173A-439B-8F47-4A44A72FB1E4}"/>
                  </a:ext>
                </a:extLst>
              </p:cNvPr>
              <p:cNvSpPr>
                <a:spLocks noChangeArrowheads="1"/>
              </p:cNvSpPr>
              <p:nvPr/>
            </p:nvSpPr>
            <p:spPr bwMode="auto">
              <a:xfrm>
                <a:off x="4231"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5" name="Rectangle 32">
                <a:extLst>
                  <a:ext uri="{FF2B5EF4-FFF2-40B4-BE49-F238E27FC236}">
                    <a16:creationId xmlns:a16="http://schemas.microsoft.com/office/drawing/2014/main" id="{05166CBC-4FF3-48FE-8D4F-9FE6A8EDE3A7}"/>
                  </a:ext>
                </a:extLst>
              </p:cNvPr>
              <p:cNvSpPr>
                <a:spLocks noChangeArrowheads="1"/>
              </p:cNvSpPr>
              <p:nvPr/>
            </p:nvSpPr>
            <p:spPr bwMode="auto">
              <a:xfrm>
                <a:off x="4231"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Rectangle 34">
              <a:extLst>
                <a:ext uri="{FF2B5EF4-FFF2-40B4-BE49-F238E27FC236}">
                  <a16:creationId xmlns:a16="http://schemas.microsoft.com/office/drawing/2014/main" id="{687788C5-0B7A-4FFB-A614-EE1507B4D8A2}"/>
                </a:ext>
              </a:extLst>
            </p:cNvPr>
            <p:cNvSpPr>
              <a:spLocks noChangeArrowheads="1"/>
            </p:cNvSpPr>
            <p:nvPr/>
          </p:nvSpPr>
          <p:spPr bwMode="auto">
            <a:xfrm>
              <a:off x="4317" y="1382"/>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35">
              <a:extLst>
                <a:ext uri="{FF2B5EF4-FFF2-40B4-BE49-F238E27FC236}">
                  <a16:creationId xmlns:a16="http://schemas.microsoft.com/office/drawing/2014/main" id="{D7706650-7447-4AD5-8E36-92A7FD65C44F}"/>
                </a:ext>
              </a:extLst>
            </p:cNvPr>
            <p:cNvSpPr>
              <a:spLocks noChangeArrowheads="1"/>
            </p:cNvSpPr>
            <p:nvPr/>
          </p:nvSpPr>
          <p:spPr bwMode="auto">
            <a:xfrm>
              <a:off x="4382" y="1382"/>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38">
              <a:extLst>
                <a:ext uri="{FF2B5EF4-FFF2-40B4-BE49-F238E27FC236}">
                  <a16:creationId xmlns:a16="http://schemas.microsoft.com/office/drawing/2014/main" id="{DE2DC3A9-4270-4343-94F1-6EEF3D45B417}"/>
                </a:ext>
              </a:extLst>
            </p:cNvPr>
            <p:cNvGrpSpPr>
              <a:grpSpLocks/>
            </p:cNvGrpSpPr>
            <p:nvPr/>
          </p:nvGrpSpPr>
          <p:grpSpPr bwMode="auto">
            <a:xfrm>
              <a:off x="3597" y="1338"/>
              <a:ext cx="311" cy="213"/>
              <a:chOff x="3597" y="1338"/>
              <a:chExt cx="311" cy="213"/>
            </a:xfrm>
          </p:grpSpPr>
          <p:sp>
            <p:nvSpPr>
              <p:cNvPr id="103522" name="Rectangle 36">
                <a:extLst>
                  <a:ext uri="{FF2B5EF4-FFF2-40B4-BE49-F238E27FC236}">
                    <a16:creationId xmlns:a16="http://schemas.microsoft.com/office/drawing/2014/main" id="{7F0384AF-571F-42CE-B16E-16FA4A109510}"/>
                  </a:ext>
                </a:extLst>
              </p:cNvPr>
              <p:cNvSpPr>
                <a:spLocks noChangeArrowheads="1"/>
              </p:cNvSpPr>
              <p:nvPr/>
            </p:nvSpPr>
            <p:spPr bwMode="auto">
              <a:xfrm>
                <a:off x="3597"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3" name="Rectangle 37">
                <a:extLst>
                  <a:ext uri="{FF2B5EF4-FFF2-40B4-BE49-F238E27FC236}">
                    <a16:creationId xmlns:a16="http://schemas.microsoft.com/office/drawing/2014/main" id="{DC844A90-F3D8-42DD-91FD-F51BDBDEBDC8}"/>
                  </a:ext>
                </a:extLst>
              </p:cNvPr>
              <p:cNvSpPr>
                <a:spLocks noChangeArrowheads="1"/>
              </p:cNvSpPr>
              <p:nvPr/>
            </p:nvSpPr>
            <p:spPr bwMode="auto">
              <a:xfrm>
                <a:off x="3597"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7" name="Rectangle 39">
              <a:extLst>
                <a:ext uri="{FF2B5EF4-FFF2-40B4-BE49-F238E27FC236}">
                  <a16:creationId xmlns:a16="http://schemas.microsoft.com/office/drawing/2014/main" id="{60D9C42A-3709-4BDE-936F-07392FC80751}"/>
                </a:ext>
              </a:extLst>
            </p:cNvPr>
            <p:cNvSpPr>
              <a:spLocks noChangeArrowheads="1"/>
            </p:cNvSpPr>
            <p:nvPr/>
          </p:nvSpPr>
          <p:spPr bwMode="auto">
            <a:xfrm>
              <a:off x="3682" y="1382"/>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40">
              <a:extLst>
                <a:ext uri="{FF2B5EF4-FFF2-40B4-BE49-F238E27FC236}">
                  <a16:creationId xmlns:a16="http://schemas.microsoft.com/office/drawing/2014/main" id="{E2FDBAE6-177A-4AE2-AFB4-3F8097EAF3F1}"/>
                </a:ext>
              </a:extLst>
            </p:cNvPr>
            <p:cNvSpPr>
              <a:spLocks noChangeArrowheads="1"/>
            </p:cNvSpPr>
            <p:nvPr/>
          </p:nvSpPr>
          <p:spPr bwMode="auto">
            <a:xfrm>
              <a:off x="3748" y="1382"/>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 name="Group 43">
              <a:extLst>
                <a:ext uri="{FF2B5EF4-FFF2-40B4-BE49-F238E27FC236}">
                  <a16:creationId xmlns:a16="http://schemas.microsoft.com/office/drawing/2014/main" id="{189E2FCE-8F69-4562-9C1F-3737CB630FE8}"/>
                </a:ext>
              </a:extLst>
            </p:cNvPr>
            <p:cNvGrpSpPr>
              <a:grpSpLocks/>
            </p:cNvGrpSpPr>
            <p:nvPr/>
          </p:nvGrpSpPr>
          <p:grpSpPr bwMode="auto">
            <a:xfrm>
              <a:off x="4448" y="2000"/>
              <a:ext cx="312" cy="214"/>
              <a:chOff x="4448" y="2000"/>
              <a:chExt cx="312" cy="214"/>
            </a:xfrm>
          </p:grpSpPr>
          <p:sp>
            <p:nvSpPr>
              <p:cNvPr id="103520" name="Rectangle 41">
                <a:extLst>
                  <a:ext uri="{FF2B5EF4-FFF2-40B4-BE49-F238E27FC236}">
                    <a16:creationId xmlns:a16="http://schemas.microsoft.com/office/drawing/2014/main" id="{B741567F-C75B-4A70-811E-A531E63FF88D}"/>
                  </a:ext>
                </a:extLst>
              </p:cNvPr>
              <p:cNvSpPr>
                <a:spLocks noChangeArrowheads="1"/>
              </p:cNvSpPr>
              <p:nvPr/>
            </p:nvSpPr>
            <p:spPr bwMode="auto">
              <a:xfrm>
                <a:off x="4448" y="2000"/>
                <a:ext cx="312"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21" name="Rectangle 42">
                <a:extLst>
                  <a:ext uri="{FF2B5EF4-FFF2-40B4-BE49-F238E27FC236}">
                    <a16:creationId xmlns:a16="http://schemas.microsoft.com/office/drawing/2014/main" id="{E4F8D111-C4F1-4886-AAB0-6B307ACAC18C}"/>
                  </a:ext>
                </a:extLst>
              </p:cNvPr>
              <p:cNvSpPr>
                <a:spLocks noChangeArrowheads="1"/>
              </p:cNvSpPr>
              <p:nvPr/>
            </p:nvSpPr>
            <p:spPr bwMode="auto">
              <a:xfrm>
                <a:off x="4448" y="2000"/>
                <a:ext cx="312"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44">
              <a:extLst>
                <a:ext uri="{FF2B5EF4-FFF2-40B4-BE49-F238E27FC236}">
                  <a16:creationId xmlns:a16="http://schemas.microsoft.com/office/drawing/2014/main" id="{47A32CCA-6989-4675-A930-F58F75A29606}"/>
                </a:ext>
              </a:extLst>
            </p:cNvPr>
            <p:cNvSpPr>
              <a:spLocks noChangeArrowheads="1"/>
            </p:cNvSpPr>
            <p:nvPr/>
          </p:nvSpPr>
          <p:spPr bwMode="auto">
            <a:xfrm>
              <a:off x="4534" y="2045"/>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45">
              <a:extLst>
                <a:ext uri="{FF2B5EF4-FFF2-40B4-BE49-F238E27FC236}">
                  <a16:creationId xmlns:a16="http://schemas.microsoft.com/office/drawing/2014/main" id="{722B094B-843D-4378-ADBF-3A3622D52BF2}"/>
                </a:ext>
              </a:extLst>
            </p:cNvPr>
            <p:cNvSpPr>
              <a:spLocks noChangeArrowheads="1"/>
            </p:cNvSpPr>
            <p:nvPr/>
          </p:nvSpPr>
          <p:spPr bwMode="auto">
            <a:xfrm>
              <a:off x="4599" y="204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24" name="Group 48">
              <a:extLst>
                <a:ext uri="{FF2B5EF4-FFF2-40B4-BE49-F238E27FC236}">
                  <a16:creationId xmlns:a16="http://schemas.microsoft.com/office/drawing/2014/main" id="{79C0E3C3-7909-4E3E-A484-B5955D9814B9}"/>
                </a:ext>
              </a:extLst>
            </p:cNvPr>
            <p:cNvGrpSpPr>
              <a:grpSpLocks/>
            </p:cNvGrpSpPr>
            <p:nvPr/>
          </p:nvGrpSpPr>
          <p:grpSpPr bwMode="auto">
            <a:xfrm>
              <a:off x="4733" y="1459"/>
              <a:ext cx="310" cy="213"/>
              <a:chOff x="4733" y="1459"/>
              <a:chExt cx="310" cy="213"/>
            </a:xfrm>
          </p:grpSpPr>
          <p:sp>
            <p:nvSpPr>
              <p:cNvPr id="103518" name="Rectangle 46">
                <a:extLst>
                  <a:ext uri="{FF2B5EF4-FFF2-40B4-BE49-F238E27FC236}">
                    <a16:creationId xmlns:a16="http://schemas.microsoft.com/office/drawing/2014/main" id="{BD4304B1-E50F-416A-8A1F-F314B675E7BF}"/>
                  </a:ext>
                </a:extLst>
              </p:cNvPr>
              <p:cNvSpPr>
                <a:spLocks noChangeArrowheads="1"/>
              </p:cNvSpPr>
              <p:nvPr/>
            </p:nvSpPr>
            <p:spPr bwMode="auto">
              <a:xfrm>
                <a:off x="4733" y="145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9" name="Rectangle 47">
                <a:extLst>
                  <a:ext uri="{FF2B5EF4-FFF2-40B4-BE49-F238E27FC236}">
                    <a16:creationId xmlns:a16="http://schemas.microsoft.com/office/drawing/2014/main" id="{86CDAF21-9781-45F4-8D65-17AB26A5998F}"/>
                  </a:ext>
                </a:extLst>
              </p:cNvPr>
              <p:cNvSpPr>
                <a:spLocks noChangeArrowheads="1"/>
              </p:cNvSpPr>
              <p:nvPr/>
            </p:nvSpPr>
            <p:spPr bwMode="auto">
              <a:xfrm>
                <a:off x="4733" y="145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25" name="Rectangle 49">
              <a:extLst>
                <a:ext uri="{FF2B5EF4-FFF2-40B4-BE49-F238E27FC236}">
                  <a16:creationId xmlns:a16="http://schemas.microsoft.com/office/drawing/2014/main" id="{BB553DAA-0BEA-426B-9C2E-F70D3995DE1A}"/>
                </a:ext>
              </a:extLst>
            </p:cNvPr>
            <p:cNvSpPr>
              <a:spLocks noChangeArrowheads="1"/>
            </p:cNvSpPr>
            <p:nvPr/>
          </p:nvSpPr>
          <p:spPr bwMode="auto">
            <a:xfrm>
              <a:off x="4818" y="150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26" name="Rectangle 50">
              <a:extLst>
                <a:ext uri="{FF2B5EF4-FFF2-40B4-BE49-F238E27FC236}">
                  <a16:creationId xmlns:a16="http://schemas.microsoft.com/office/drawing/2014/main" id="{4F686AE0-9FF1-4AF5-B10D-14AAA9733AA5}"/>
                </a:ext>
              </a:extLst>
            </p:cNvPr>
            <p:cNvSpPr>
              <a:spLocks noChangeArrowheads="1"/>
            </p:cNvSpPr>
            <p:nvPr/>
          </p:nvSpPr>
          <p:spPr bwMode="auto">
            <a:xfrm>
              <a:off x="4884" y="150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28" name="Group 53">
              <a:extLst>
                <a:ext uri="{FF2B5EF4-FFF2-40B4-BE49-F238E27FC236}">
                  <a16:creationId xmlns:a16="http://schemas.microsoft.com/office/drawing/2014/main" id="{E547205C-8ACF-4886-9A41-C57759CE1D78}"/>
                </a:ext>
              </a:extLst>
            </p:cNvPr>
            <p:cNvGrpSpPr>
              <a:grpSpLocks/>
            </p:cNvGrpSpPr>
            <p:nvPr/>
          </p:nvGrpSpPr>
          <p:grpSpPr bwMode="auto">
            <a:xfrm>
              <a:off x="4660" y="868"/>
              <a:ext cx="311" cy="213"/>
              <a:chOff x="4660" y="868"/>
              <a:chExt cx="311" cy="213"/>
            </a:xfrm>
          </p:grpSpPr>
          <p:sp>
            <p:nvSpPr>
              <p:cNvPr id="103516" name="Rectangle 51">
                <a:extLst>
                  <a:ext uri="{FF2B5EF4-FFF2-40B4-BE49-F238E27FC236}">
                    <a16:creationId xmlns:a16="http://schemas.microsoft.com/office/drawing/2014/main" id="{DC398ECD-50BA-4929-959E-378B7BC44E08}"/>
                  </a:ext>
                </a:extLst>
              </p:cNvPr>
              <p:cNvSpPr>
                <a:spLocks noChangeArrowheads="1"/>
              </p:cNvSpPr>
              <p:nvPr/>
            </p:nvSpPr>
            <p:spPr bwMode="auto">
              <a:xfrm>
                <a:off x="4660" y="86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7" name="Rectangle 52">
                <a:extLst>
                  <a:ext uri="{FF2B5EF4-FFF2-40B4-BE49-F238E27FC236}">
                    <a16:creationId xmlns:a16="http://schemas.microsoft.com/office/drawing/2014/main" id="{BBDECCBB-9AB8-40F1-9C0C-8AA48F50FB62}"/>
                  </a:ext>
                </a:extLst>
              </p:cNvPr>
              <p:cNvSpPr>
                <a:spLocks noChangeArrowheads="1"/>
              </p:cNvSpPr>
              <p:nvPr/>
            </p:nvSpPr>
            <p:spPr bwMode="auto">
              <a:xfrm>
                <a:off x="4660" y="86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29" name="Rectangle 54">
              <a:extLst>
                <a:ext uri="{FF2B5EF4-FFF2-40B4-BE49-F238E27FC236}">
                  <a16:creationId xmlns:a16="http://schemas.microsoft.com/office/drawing/2014/main" id="{925B062A-911F-429F-BB62-CA73A2E04660}"/>
                </a:ext>
              </a:extLst>
            </p:cNvPr>
            <p:cNvSpPr>
              <a:spLocks noChangeArrowheads="1"/>
            </p:cNvSpPr>
            <p:nvPr/>
          </p:nvSpPr>
          <p:spPr bwMode="auto">
            <a:xfrm>
              <a:off x="4746" y="913"/>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0" name="Rectangle 55">
              <a:extLst>
                <a:ext uri="{FF2B5EF4-FFF2-40B4-BE49-F238E27FC236}">
                  <a16:creationId xmlns:a16="http://schemas.microsoft.com/office/drawing/2014/main" id="{C569B223-0887-477E-A3BA-01CBDA2AFCD4}"/>
                </a:ext>
              </a:extLst>
            </p:cNvPr>
            <p:cNvSpPr>
              <a:spLocks noChangeArrowheads="1"/>
            </p:cNvSpPr>
            <p:nvPr/>
          </p:nvSpPr>
          <p:spPr bwMode="auto">
            <a:xfrm>
              <a:off x="4811" y="913"/>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31" name="Group 58">
              <a:extLst>
                <a:ext uri="{FF2B5EF4-FFF2-40B4-BE49-F238E27FC236}">
                  <a16:creationId xmlns:a16="http://schemas.microsoft.com/office/drawing/2014/main" id="{6FBFD862-DCE2-4F06-AE12-45E9D297680E}"/>
                </a:ext>
              </a:extLst>
            </p:cNvPr>
            <p:cNvGrpSpPr>
              <a:grpSpLocks/>
            </p:cNvGrpSpPr>
            <p:nvPr/>
          </p:nvGrpSpPr>
          <p:grpSpPr bwMode="auto">
            <a:xfrm>
              <a:off x="3647" y="885"/>
              <a:ext cx="311" cy="213"/>
              <a:chOff x="3647" y="885"/>
              <a:chExt cx="311" cy="213"/>
            </a:xfrm>
          </p:grpSpPr>
          <p:sp>
            <p:nvSpPr>
              <p:cNvPr id="103514" name="Rectangle 56">
                <a:extLst>
                  <a:ext uri="{FF2B5EF4-FFF2-40B4-BE49-F238E27FC236}">
                    <a16:creationId xmlns:a16="http://schemas.microsoft.com/office/drawing/2014/main" id="{24ABAF1E-2694-4B70-BE4A-9860EB548472}"/>
                  </a:ext>
                </a:extLst>
              </p:cNvPr>
              <p:cNvSpPr>
                <a:spLocks noChangeArrowheads="1"/>
              </p:cNvSpPr>
              <p:nvPr/>
            </p:nvSpPr>
            <p:spPr bwMode="auto">
              <a:xfrm>
                <a:off x="3647" y="885"/>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5" name="Rectangle 57">
                <a:extLst>
                  <a:ext uri="{FF2B5EF4-FFF2-40B4-BE49-F238E27FC236}">
                    <a16:creationId xmlns:a16="http://schemas.microsoft.com/office/drawing/2014/main" id="{73DB8C12-4541-4FAC-8B7C-4FD6E6E56BCE}"/>
                  </a:ext>
                </a:extLst>
              </p:cNvPr>
              <p:cNvSpPr>
                <a:spLocks noChangeArrowheads="1"/>
              </p:cNvSpPr>
              <p:nvPr/>
            </p:nvSpPr>
            <p:spPr bwMode="auto">
              <a:xfrm>
                <a:off x="3647" y="885"/>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32" name="Rectangle 59">
              <a:extLst>
                <a:ext uri="{FF2B5EF4-FFF2-40B4-BE49-F238E27FC236}">
                  <a16:creationId xmlns:a16="http://schemas.microsoft.com/office/drawing/2014/main" id="{507ADF87-86E1-47B6-A60A-547EBA256910}"/>
                </a:ext>
              </a:extLst>
            </p:cNvPr>
            <p:cNvSpPr>
              <a:spLocks noChangeArrowheads="1"/>
            </p:cNvSpPr>
            <p:nvPr/>
          </p:nvSpPr>
          <p:spPr bwMode="auto">
            <a:xfrm>
              <a:off x="3733" y="929"/>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3" name="Rectangle 60">
              <a:extLst>
                <a:ext uri="{FF2B5EF4-FFF2-40B4-BE49-F238E27FC236}">
                  <a16:creationId xmlns:a16="http://schemas.microsoft.com/office/drawing/2014/main" id="{1E08C17D-6499-4093-A10E-2BA321AEB8A5}"/>
                </a:ext>
              </a:extLst>
            </p:cNvPr>
            <p:cNvSpPr>
              <a:spLocks noChangeArrowheads="1"/>
            </p:cNvSpPr>
            <p:nvPr/>
          </p:nvSpPr>
          <p:spPr bwMode="auto">
            <a:xfrm>
              <a:off x="3799" y="929"/>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34" name="Group 63">
              <a:extLst>
                <a:ext uri="{FF2B5EF4-FFF2-40B4-BE49-F238E27FC236}">
                  <a16:creationId xmlns:a16="http://schemas.microsoft.com/office/drawing/2014/main" id="{EAF1439D-EC66-4885-83B4-84DDB17827DD}"/>
                </a:ext>
              </a:extLst>
            </p:cNvPr>
            <p:cNvGrpSpPr>
              <a:grpSpLocks/>
            </p:cNvGrpSpPr>
            <p:nvPr/>
          </p:nvGrpSpPr>
          <p:grpSpPr bwMode="auto">
            <a:xfrm>
              <a:off x="2801" y="1501"/>
              <a:ext cx="310" cy="213"/>
              <a:chOff x="2801" y="1501"/>
              <a:chExt cx="310" cy="213"/>
            </a:xfrm>
          </p:grpSpPr>
          <p:sp>
            <p:nvSpPr>
              <p:cNvPr id="103512" name="Rectangle 61">
                <a:extLst>
                  <a:ext uri="{FF2B5EF4-FFF2-40B4-BE49-F238E27FC236}">
                    <a16:creationId xmlns:a16="http://schemas.microsoft.com/office/drawing/2014/main" id="{9A8D64C8-6572-4DA2-B855-D10F1B0FBEE2}"/>
                  </a:ext>
                </a:extLst>
              </p:cNvPr>
              <p:cNvSpPr>
                <a:spLocks noChangeArrowheads="1"/>
              </p:cNvSpPr>
              <p:nvPr/>
            </p:nvSpPr>
            <p:spPr bwMode="auto">
              <a:xfrm>
                <a:off x="2801" y="150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3" name="Rectangle 62">
                <a:extLst>
                  <a:ext uri="{FF2B5EF4-FFF2-40B4-BE49-F238E27FC236}">
                    <a16:creationId xmlns:a16="http://schemas.microsoft.com/office/drawing/2014/main" id="{BDC7D9F4-E898-468D-95CC-0867D99BCDCB}"/>
                  </a:ext>
                </a:extLst>
              </p:cNvPr>
              <p:cNvSpPr>
                <a:spLocks noChangeArrowheads="1"/>
              </p:cNvSpPr>
              <p:nvPr/>
            </p:nvSpPr>
            <p:spPr bwMode="auto">
              <a:xfrm>
                <a:off x="2801" y="150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35" name="Rectangle 64">
              <a:extLst>
                <a:ext uri="{FF2B5EF4-FFF2-40B4-BE49-F238E27FC236}">
                  <a16:creationId xmlns:a16="http://schemas.microsoft.com/office/drawing/2014/main" id="{099CB69A-2D92-47BC-A961-54B03089E577}"/>
                </a:ext>
              </a:extLst>
            </p:cNvPr>
            <p:cNvSpPr>
              <a:spLocks noChangeArrowheads="1"/>
            </p:cNvSpPr>
            <p:nvPr/>
          </p:nvSpPr>
          <p:spPr bwMode="auto">
            <a:xfrm>
              <a:off x="2886" y="1544"/>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6" name="Rectangle 65">
              <a:extLst>
                <a:ext uri="{FF2B5EF4-FFF2-40B4-BE49-F238E27FC236}">
                  <a16:creationId xmlns:a16="http://schemas.microsoft.com/office/drawing/2014/main" id="{C0D03A6D-DA1D-4CC0-B89B-37C74F85FDEC}"/>
                </a:ext>
              </a:extLst>
            </p:cNvPr>
            <p:cNvSpPr>
              <a:spLocks noChangeArrowheads="1"/>
            </p:cNvSpPr>
            <p:nvPr/>
          </p:nvSpPr>
          <p:spPr bwMode="auto">
            <a:xfrm>
              <a:off x="2951" y="1544"/>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37" name="Group 68">
              <a:extLst>
                <a:ext uri="{FF2B5EF4-FFF2-40B4-BE49-F238E27FC236}">
                  <a16:creationId xmlns:a16="http://schemas.microsoft.com/office/drawing/2014/main" id="{789865D6-B6ED-44D3-8656-5D5CD9759216}"/>
                </a:ext>
              </a:extLst>
            </p:cNvPr>
            <p:cNvGrpSpPr>
              <a:grpSpLocks/>
            </p:cNvGrpSpPr>
            <p:nvPr/>
          </p:nvGrpSpPr>
          <p:grpSpPr bwMode="auto">
            <a:xfrm>
              <a:off x="5362" y="1551"/>
              <a:ext cx="310" cy="213"/>
              <a:chOff x="5362" y="1551"/>
              <a:chExt cx="310" cy="213"/>
            </a:xfrm>
          </p:grpSpPr>
          <p:sp>
            <p:nvSpPr>
              <p:cNvPr id="103510" name="Rectangle 66">
                <a:extLst>
                  <a:ext uri="{FF2B5EF4-FFF2-40B4-BE49-F238E27FC236}">
                    <a16:creationId xmlns:a16="http://schemas.microsoft.com/office/drawing/2014/main" id="{2A88AC75-7F67-4FF5-ACA9-7CBEC83DE66E}"/>
                  </a:ext>
                </a:extLst>
              </p:cNvPr>
              <p:cNvSpPr>
                <a:spLocks noChangeArrowheads="1"/>
              </p:cNvSpPr>
              <p:nvPr/>
            </p:nvSpPr>
            <p:spPr bwMode="auto">
              <a:xfrm>
                <a:off x="5362" y="155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11" name="Rectangle 67">
                <a:extLst>
                  <a:ext uri="{FF2B5EF4-FFF2-40B4-BE49-F238E27FC236}">
                    <a16:creationId xmlns:a16="http://schemas.microsoft.com/office/drawing/2014/main" id="{D5D95A3F-232D-4BE6-9E7D-E5530C29AE72}"/>
                  </a:ext>
                </a:extLst>
              </p:cNvPr>
              <p:cNvSpPr>
                <a:spLocks noChangeArrowheads="1"/>
              </p:cNvSpPr>
              <p:nvPr/>
            </p:nvSpPr>
            <p:spPr bwMode="auto">
              <a:xfrm>
                <a:off x="5362" y="155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38" name="Rectangle 69">
              <a:extLst>
                <a:ext uri="{FF2B5EF4-FFF2-40B4-BE49-F238E27FC236}">
                  <a16:creationId xmlns:a16="http://schemas.microsoft.com/office/drawing/2014/main" id="{14E2D06D-8766-4E05-AA9F-9254716CC472}"/>
                </a:ext>
              </a:extLst>
            </p:cNvPr>
            <p:cNvSpPr>
              <a:spLocks noChangeArrowheads="1"/>
            </p:cNvSpPr>
            <p:nvPr/>
          </p:nvSpPr>
          <p:spPr bwMode="auto">
            <a:xfrm>
              <a:off x="5448" y="1595"/>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39" name="Rectangle 70">
              <a:extLst>
                <a:ext uri="{FF2B5EF4-FFF2-40B4-BE49-F238E27FC236}">
                  <a16:creationId xmlns:a16="http://schemas.microsoft.com/office/drawing/2014/main" id="{D56833C4-B8E9-478A-9B64-CBB4C1DE2D1E}"/>
                </a:ext>
              </a:extLst>
            </p:cNvPr>
            <p:cNvSpPr>
              <a:spLocks noChangeArrowheads="1"/>
            </p:cNvSpPr>
            <p:nvPr/>
          </p:nvSpPr>
          <p:spPr bwMode="auto">
            <a:xfrm>
              <a:off x="5513" y="159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0" name="Group 73">
              <a:extLst>
                <a:ext uri="{FF2B5EF4-FFF2-40B4-BE49-F238E27FC236}">
                  <a16:creationId xmlns:a16="http://schemas.microsoft.com/office/drawing/2014/main" id="{AD935B42-1C9C-4F58-B0A0-3234C3C2870B}"/>
                </a:ext>
              </a:extLst>
            </p:cNvPr>
            <p:cNvGrpSpPr>
              <a:grpSpLocks/>
            </p:cNvGrpSpPr>
            <p:nvPr/>
          </p:nvGrpSpPr>
          <p:grpSpPr bwMode="auto">
            <a:xfrm>
              <a:off x="3171" y="1574"/>
              <a:ext cx="310" cy="213"/>
              <a:chOff x="3171" y="1574"/>
              <a:chExt cx="310" cy="213"/>
            </a:xfrm>
          </p:grpSpPr>
          <p:sp>
            <p:nvSpPr>
              <p:cNvPr id="103508" name="Rectangle 71">
                <a:extLst>
                  <a:ext uri="{FF2B5EF4-FFF2-40B4-BE49-F238E27FC236}">
                    <a16:creationId xmlns:a16="http://schemas.microsoft.com/office/drawing/2014/main" id="{7EAB1F09-8929-4C82-B7CF-DE34F02AFBAB}"/>
                  </a:ext>
                </a:extLst>
              </p:cNvPr>
              <p:cNvSpPr>
                <a:spLocks noChangeArrowheads="1"/>
              </p:cNvSpPr>
              <p:nvPr/>
            </p:nvSpPr>
            <p:spPr bwMode="auto">
              <a:xfrm>
                <a:off x="3171" y="1574"/>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09" name="Rectangle 72">
                <a:extLst>
                  <a:ext uri="{FF2B5EF4-FFF2-40B4-BE49-F238E27FC236}">
                    <a16:creationId xmlns:a16="http://schemas.microsoft.com/office/drawing/2014/main" id="{ACC0DAFC-C071-4E0A-925D-FCB4E83BE13C}"/>
                  </a:ext>
                </a:extLst>
              </p:cNvPr>
              <p:cNvSpPr>
                <a:spLocks noChangeArrowheads="1"/>
              </p:cNvSpPr>
              <p:nvPr/>
            </p:nvSpPr>
            <p:spPr bwMode="auto">
              <a:xfrm>
                <a:off x="3171" y="1574"/>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41" name="Rectangle 74">
              <a:extLst>
                <a:ext uri="{FF2B5EF4-FFF2-40B4-BE49-F238E27FC236}">
                  <a16:creationId xmlns:a16="http://schemas.microsoft.com/office/drawing/2014/main" id="{FA2428BE-938D-4E9E-A51F-E58B95A98228}"/>
                </a:ext>
              </a:extLst>
            </p:cNvPr>
            <p:cNvSpPr>
              <a:spLocks noChangeArrowheads="1"/>
            </p:cNvSpPr>
            <p:nvPr/>
          </p:nvSpPr>
          <p:spPr bwMode="auto">
            <a:xfrm>
              <a:off x="3257" y="1618"/>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42" name="Rectangle 75">
              <a:extLst>
                <a:ext uri="{FF2B5EF4-FFF2-40B4-BE49-F238E27FC236}">
                  <a16:creationId xmlns:a16="http://schemas.microsoft.com/office/drawing/2014/main" id="{6EBC25CC-083E-414B-BFE7-10703B174252}"/>
                </a:ext>
              </a:extLst>
            </p:cNvPr>
            <p:cNvSpPr>
              <a:spLocks noChangeArrowheads="1"/>
            </p:cNvSpPr>
            <p:nvPr/>
          </p:nvSpPr>
          <p:spPr bwMode="auto">
            <a:xfrm>
              <a:off x="3323" y="1618"/>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3" name="Group 78">
              <a:extLst>
                <a:ext uri="{FF2B5EF4-FFF2-40B4-BE49-F238E27FC236}">
                  <a16:creationId xmlns:a16="http://schemas.microsoft.com/office/drawing/2014/main" id="{8CA89972-8902-4F93-AF85-1B48DA7E7440}"/>
                </a:ext>
              </a:extLst>
            </p:cNvPr>
            <p:cNvGrpSpPr>
              <a:grpSpLocks/>
            </p:cNvGrpSpPr>
            <p:nvPr/>
          </p:nvGrpSpPr>
          <p:grpSpPr bwMode="auto">
            <a:xfrm>
              <a:off x="2243" y="913"/>
              <a:ext cx="313" cy="312"/>
              <a:chOff x="2243" y="913"/>
              <a:chExt cx="313" cy="312"/>
            </a:xfrm>
          </p:grpSpPr>
          <p:sp>
            <p:nvSpPr>
              <p:cNvPr id="103506" name="Oval 76">
                <a:extLst>
                  <a:ext uri="{FF2B5EF4-FFF2-40B4-BE49-F238E27FC236}">
                    <a16:creationId xmlns:a16="http://schemas.microsoft.com/office/drawing/2014/main" id="{38890391-CE67-48EA-AE83-E659C9DED527}"/>
                  </a:ext>
                </a:extLst>
              </p:cNvPr>
              <p:cNvSpPr>
                <a:spLocks noChangeArrowheads="1"/>
              </p:cNvSpPr>
              <p:nvPr/>
            </p:nvSpPr>
            <p:spPr bwMode="auto">
              <a:xfrm>
                <a:off x="2243"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7" name="Oval 77">
                <a:extLst>
                  <a:ext uri="{FF2B5EF4-FFF2-40B4-BE49-F238E27FC236}">
                    <a16:creationId xmlns:a16="http://schemas.microsoft.com/office/drawing/2014/main" id="{C2FBBBD2-855C-486F-9EA0-E8B58958189E}"/>
                  </a:ext>
                </a:extLst>
              </p:cNvPr>
              <p:cNvSpPr>
                <a:spLocks noChangeArrowheads="1"/>
              </p:cNvSpPr>
              <p:nvPr/>
            </p:nvSpPr>
            <p:spPr bwMode="auto">
              <a:xfrm>
                <a:off x="2243"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44" name="Rectangle 79">
              <a:extLst>
                <a:ext uri="{FF2B5EF4-FFF2-40B4-BE49-F238E27FC236}">
                  <a16:creationId xmlns:a16="http://schemas.microsoft.com/office/drawing/2014/main" id="{BCDF3E69-86EA-40C6-A0F8-A9C1ACF1310D}"/>
                </a:ext>
              </a:extLst>
            </p:cNvPr>
            <p:cNvSpPr>
              <a:spLocks noChangeArrowheads="1"/>
            </p:cNvSpPr>
            <p:nvPr/>
          </p:nvSpPr>
          <p:spPr bwMode="auto">
            <a:xfrm>
              <a:off x="2350" y="996"/>
              <a:ext cx="14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45" name="Rectangle 80">
              <a:extLst>
                <a:ext uri="{FF2B5EF4-FFF2-40B4-BE49-F238E27FC236}">
                  <a16:creationId xmlns:a16="http://schemas.microsoft.com/office/drawing/2014/main" id="{E954E41D-A2F0-48B9-AA7F-969153ED3278}"/>
                </a:ext>
              </a:extLst>
            </p:cNvPr>
            <p:cNvSpPr>
              <a:spLocks noChangeArrowheads="1"/>
            </p:cNvSpPr>
            <p:nvPr/>
          </p:nvSpPr>
          <p:spPr bwMode="auto">
            <a:xfrm>
              <a:off x="2435"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6" name="Group 83">
              <a:extLst>
                <a:ext uri="{FF2B5EF4-FFF2-40B4-BE49-F238E27FC236}">
                  <a16:creationId xmlns:a16="http://schemas.microsoft.com/office/drawing/2014/main" id="{25EFC0A8-6439-49E1-B62E-01DC16019186}"/>
                </a:ext>
              </a:extLst>
            </p:cNvPr>
            <p:cNvGrpSpPr>
              <a:grpSpLocks/>
            </p:cNvGrpSpPr>
            <p:nvPr/>
          </p:nvGrpSpPr>
          <p:grpSpPr bwMode="auto">
            <a:xfrm>
              <a:off x="3101" y="913"/>
              <a:ext cx="311" cy="313"/>
              <a:chOff x="3101" y="913"/>
              <a:chExt cx="311" cy="313"/>
            </a:xfrm>
          </p:grpSpPr>
          <p:sp>
            <p:nvSpPr>
              <p:cNvPr id="103504" name="Oval 81">
                <a:extLst>
                  <a:ext uri="{FF2B5EF4-FFF2-40B4-BE49-F238E27FC236}">
                    <a16:creationId xmlns:a16="http://schemas.microsoft.com/office/drawing/2014/main" id="{0D779ACB-7DAE-4C37-B197-12170FBE407E}"/>
                  </a:ext>
                </a:extLst>
              </p:cNvPr>
              <p:cNvSpPr>
                <a:spLocks noChangeArrowheads="1"/>
              </p:cNvSpPr>
              <p:nvPr/>
            </p:nvSpPr>
            <p:spPr bwMode="auto">
              <a:xfrm>
                <a:off x="3101" y="913"/>
                <a:ext cx="311"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5" name="Oval 82">
                <a:extLst>
                  <a:ext uri="{FF2B5EF4-FFF2-40B4-BE49-F238E27FC236}">
                    <a16:creationId xmlns:a16="http://schemas.microsoft.com/office/drawing/2014/main" id="{331B5F32-A0F6-4F37-BEA0-A44409472C07}"/>
                  </a:ext>
                </a:extLst>
              </p:cNvPr>
              <p:cNvSpPr>
                <a:spLocks noChangeArrowheads="1"/>
              </p:cNvSpPr>
              <p:nvPr/>
            </p:nvSpPr>
            <p:spPr bwMode="auto">
              <a:xfrm>
                <a:off x="3101" y="913"/>
                <a:ext cx="311"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47" name="Rectangle 84">
              <a:extLst>
                <a:ext uri="{FF2B5EF4-FFF2-40B4-BE49-F238E27FC236}">
                  <a16:creationId xmlns:a16="http://schemas.microsoft.com/office/drawing/2014/main" id="{CD337C54-BAC8-4F1F-8DA0-A8E3D62F38EB}"/>
                </a:ext>
              </a:extLst>
            </p:cNvPr>
            <p:cNvSpPr>
              <a:spLocks noChangeArrowheads="1"/>
            </p:cNvSpPr>
            <p:nvPr/>
          </p:nvSpPr>
          <p:spPr bwMode="auto">
            <a:xfrm>
              <a:off x="3208" y="996"/>
              <a:ext cx="1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48" name="Rectangle 85">
              <a:extLst>
                <a:ext uri="{FF2B5EF4-FFF2-40B4-BE49-F238E27FC236}">
                  <a16:creationId xmlns:a16="http://schemas.microsoft.com/office/drawing/2014/main" id="{D64BBEA5-3700-4D90-B6F6-8313B0926497}"/>
                </a:ext>
              </a:extLst>
            </p:cNvPr>
            <p:cNvSpPr>
              <a:spLocks noChangeArrowheads="1"/>
            </p:cNvSpPr>
            <p:nvPr/>
          </p:nvSpPr>
          <p:spPr bwMode="auto">
            <a:xfrm>
              <a:off x="3325"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49" name="Group 88">
              <a:extLst>
                <a:ext uri="{FF2B5EF4-FFF2-40B4-BE49-F238E27FC236}">
                  <a16:creationId xmlns:a16="http://schemas.microsoft.com/office/drawing/2014/main" id="{F0AB6C97-923E-41BA-AB62-0C3BC6D84584}"/>
                </a:ext>
              </a:extLst>
            </p:cNvPr>
            <p:cNvGrpSpPr>
              <a:grpSpLocks/>
            </p:cNvGrpSpPr>
            <p:nvPr/>
          </p:nvGrpSpPr>
          <p:grpSpPr bwMode="auto">
            <a:xfrm>
              <a:off x="3647" y="2612"/>
              <a:ext cx="311" cy="312"/>
              <a:chOff x="3647" y="2612"/>
              <a:chExt cx="311" cy="312"/>
            </a:xfrm>
          </p:grpSpPr>
          <p:sp>
            <p:nvSpPr>
              <p:cNvPr id="103502" name="Oval 86">
                <a:extLst>
                  <a:ext uri="{FF2B5EF4-FFF2-40B4-BE49-F238E27FC236}">
                    <a16:creationId xmlns:a16="http://schemas.microsoft.com/office/drawing/2014/main" id="{335B617B-1AB2-4103-9180-8EDC172A2AFF}"/>
                  </a:ext>
                </a:extLst>
              </p:cNvPr>
              <p:cNvSpPr>
                <a:spLocks noChangeArrowheads="1"/>
              </p:cNvSpPr>
              <p:nvPr/>
            </p:nvSpPr>
            <p:spPr bwMode="auto">
              <a:xfrm>
                <a:off x="3647" y="2612"/>
                <a:ext cx="311"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3" name="Oval 87">
                <a:extLst>
                  <a:ext uri="{FF2B5EF4-FFF2-40B4-BE49-F238E27FC236}">
                    <a16:creationId xmlns:a16="http://schemas.microsoft.com/office/drawing/2014/main" id="{7A245529-46F0-4011-8DB1-BDF6F7358A50}"/>
                  </a:ext>
                </a:extLst>
              </p:cNvPr>
              <p:cNvSpPr>
                <a:spLocks noChangeArrowheads="1"/>
              </p:cNvSpPr>
              <p:nvPr/>
            </p:nvSpPr>
            <p:spPr bwMode="auto">
              <a:xfrm>
                <a:off x="3647" y="2612"/>
                <a:ext cx="311"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0" name="Rectangle 89">
              <a:extLst>
                <a:ext uri="{FF2B5EF4-FFF2-40B4-BE49-F238E27FC236}">
                  <a16:creationId xmlns:a16="http://schemas.microsoft.com/office/drawing/2014/main" id="{1A88BF37-2BE7-4A4C-9AA6-B2B4A8242FA6}"/>
                </a:ext>
              </a:extLst>
            </p:cNvPr>
            <p:cNvSpPr>
              <a:spLocks noChangeArrowheads="1"/>
            </p:cNvSpPr>
            <p:nvPr/>
          </p:nvSpPr>
          <p:spPr bwMode="auto">
            <a:xfrm>
              <a:off x="3754" y="2695"/>
              <a:ext cx="1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51" name="Rectangle 90">
              <a:extLst>
                <a:ext uri="{FF2B5EF4-FFF2-40B4-BE49-F238E27FC236}">
                  <a16:creationId xmlns:a16="http://schemas.microsoft.com/office/drawing/2014/main" id="{7625C6E5-BB23-413E-BED0-59AC0B539077}"/>
                </a:ext>
              </a:extLst>
            </p:cNvPr>
            <p:cNvSpPr>
              <a:spLocks noChangeArrowheads="1"/>
            </p:cNvSpPr>
            <p:nvPr/>
          </p:nvSpPr>
          <p:spPr bwMode="auto">
            <a:xfrm>
              <a:off x="3872" y="269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52" name="Group 93">
              <a:extLst>
                <a:ext uri="{FF2B5EF4-FFF2-40B4-BE49-F238E27FC236}">
                  <a16:creationId xmlns:a16="http://schemas.microsoft.com/office/drawing/2014/main" id="{D6CBBD3D-697A-4989-BFA7-DAE69CF77070}"/>
                </a:ext>
              </a:extLst>
            </p:cNvPr>
            <p:cNvGrpSpPr>
              <a:grpSpLocks/>
            </p:cNvGrpSpPr>
            <p:nvPr/>
          </p:nvGrpSpPr>
          <p:grpSpPr bwMode="auto">
            <a:xfrm>
              <a:off x="3880" y="1763"/>
              <a:ext cx="313" cy="312"/>
              <a:chOff x="3880" y="1763"/>
              <a:chExt cx="313" cy="312"/>
            </a:xfrm>
          </p:grpSpPr>
          <p:sp>
            <p:nvSpPr>
              <p:cNvPr id="103500" name="Oval 91">
                <a:extLst>
                  <a:ext uri="{FF2B5EF4-FFF2-40B4-BE49-F238E27FC236}">
                    <a16:creationId xmlns:a16="http://schemas.microsoft.com/office/drawing/2014/main" id="{BB1AE530-3A47-4808-B3F5-C86A2E16F93E}"/>
                  </a:ext>
                </a:extLst>
              </p:cNvPr>
              <p:cNvSpPr>
                <a:spLocks noChangeArrowheads="1"/>
              </p:cNvSpPr>
              <p:nvPr/>
            </p:nvSpPr>
            <p:spPr bwMode="auto">
              <a:xfrm>
                <a:off x="3880" y="176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01" name="Oval 92">
                <a:extLst>
                  <a:ext uri="{FF2B5EF4-FFF2-40B4-BE49-F238E27FC236}">
                    <a16:creationId xmlns:a16="http://schemas.microsoft.com/office/drawing/2014/main" id="{D4E96323-0314-4F12-92C9-4863B01ABCFF}"/>
                  </a:ext>
                </a:extLst>
              </p:cNvPr>
              <p:cNvSpPr>
                <a:spLocks noChangeArrowheads="1"/>
              </p:cNvSpPr>
              <p:nvPr/>
            </p:nvSpPr>
            <p:spPr bwMode="auto">
              <a:xfrm>
                <a:off x="3880" y="1763"/>
                <a:ext cx="313" cy="312"/>
              </a:xfrm>
              <a:prstGeom prst="ellipse">
                <a:avLst/>
              </a:pr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3" name="Rectangle 94">
              <a:extLst>
                <a:ext uri="{FF2B5EF4-FFF2-40B4-BE49-F238E27FC236}">
                  <a16:creationId xmlns:a16="http://schemas.microsoft.com/office/drawing/2014/main" id="{A6E8E95F-C93B-4055-A033-A9014BAAD423}"/>
                </a:ext>
              </a:extLst>
            </p:cNvPr>
            <p:cNvSpPr>
              <a:spLocks noChangeArrowheads="1"/>
            </p:cNvSpPr>
            <p:nvPr/>
          </p:nvSpPr>
          <p:spPr bwMode="auto">
            <a:xfrm>
              <a:off x="3987" y="1845"/>
              <a:ext cx="14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54" name="Rectangle 95">
              <a:extLst>
                <a:ext uri="{FF2B5EF4-FFF2-40B4-BE49-F238E27FC236}">
                  <a16:creationId xmlns:a16="http://schemas.microsoft.com/office/drawing/2014/main" id="{03B6B971-657C-4536-B9CC-2183018FE198}"/>
                </a:ext>
              </a:extLst>
            </p:cNvPr>
            <p:cNvSpPr>
              <a:spLocks noChangeArrowheads="1"/>
            </p:cNvSpPr>
            <p:nvPr/>
          </p:nvSpPr>
          <p:spPr bwMode="auto">
            <a:xfrm>
              <a:off x="4072" y="1845"/>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55" name="Group 98">
              <a:extLst>
                <a:ext uri="{FF2B5EF4-FFF2-40B4-BE49-F238E27FC236}">
                  <a16:creationId xmlns:a16="http://schemas.microsoft.com/office/drawing/2014/main" id="{3091633A-FCF6-48BD-B196-D634DF66828F}"/>
                </a:ext>
              </a:extLst>
            </p:cNvPr>
            <p:cNvGrpSpPr>
              <a:grpSpLocks/>
            </p:cNvGrpSpPr>
            <p:nvPr/>
          </p:nvGrpSpPr>
          <p:grpSpPr bwMode="auto">
            <a:xfrm>
              <a:off x="2634" y="2188"/>
              <a:ext cx="310" cy="312"/>
              <a:chOff x="2634" y="2188"/>
              <a:chExt cx="310" cy="312"/>
            </a:xfrm>
          </p:grpSpPr>
          <p:sp>
            <p:nvSpPr>
              <p:cNvPr id="103498" name="Oval 96">
                <a:extLst>
                  <a:ext uri="{FF2B5EF4-FFF2-40B4-BE49-F238E27FC236}">
                    <a16:creationId xmlns:a16="http://schemas.microsoft.com/office/drawing/2014/main" id="{9E3542CD-A779-44CB-A65A-8B0534D39966}"/>
                  </a:ext>
                </a:extLst>
              </p:cNvPr>
              <p:cNvSpPr>
                <a:spLocks noChangeArrowheads="1"/>
              </p:cNvSpPr>
              <p:nvPr/>
            </p:nvSpPr>
            <p:spPr bwMode="auto">
              <a:xfrm>
                <a:off x="2634" y="2188"/>
                <a:ext cx="310"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9" name="Oval 97">
                <a:extLst>
                  <a:ext uri="{FF2B5EF4-FFF2-40B4-BE49-F238E27FC236}">
                    <a16:creationId xmlns:a16="http://schemas.microsoft.com/office/drawing/2014/main" id="{541C09E4-0927-4341-A3A6-E06077F32D3E}"/>
                  </a:ext>
                </a:extLst>
              </p:cNvPr>
              <p:cNvSpPr>
                <a:spLocks noChangeArrowheads="1"/>
              </p:cNvSpPr>
              <p:nvPr/>
            </p:nvSpPr>
            <p:spPr bwMode="auto">
              <a:xfrm>
                <a:off x="2634" y="2188"/>
                <a:ext cx="310"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6" name="Rectangle 99">
              <a:extLst>
                <a:ext uri="{FF2B5EF4-FFF2-40B4-BE49-F238E27FC236}">
                  <a16:creationId xmlns:a16="http://schemas.microsoft.com/office/drawing/2014/main" id="{DD49FF81-7D4F-4713-9014-0C14CC438E38}"/>
                </a:ext>
              </a:extLst>
            </p:cNvPr>
            <p:cNvSpPr>
              <a:spLocks noChangeArrowheads="1"/>
            </p:cNvSpPr>
            <p:nvPr/>
          </p:nvSpPr>
          <p:spPr bwMode="auto">
            <a:xfrm>
              <a:off x="2740" y="2271"/>
              <a:ext cx="17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57" name="Rectangle 100">
              <a:extLst>
                <a:ext uri="{FF2B5EF4-FFF2-40B4-BE49-F238E27FC236}">
                  <a16:creationId xmlns:a16="http://schemas.microsoft.com/office/drawing/2014/main" id="{33806782-0AA6-4F35-8531-14DF6F57402A}"/>
                </a:ext>
              </a:extLst>
            </p:cNvPr>
            <p:cNvSpPr>
              <a:spLocks noChangeArrowheads="1"/>
            </p:cNvSpPr>
            <p:nvPr/>
          </p:nvSpPr>
          <p:spPr bwMode="auto">
            <a:xfrm>
              <a:off x="2856" y="2271"/>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58" name="Group 103">
              <a:extLst>
                <a:ext uri="{FF2B5EF4-FFF2-40B4-BE49-F238E27FC236}">
                  <a16:creationId xmlns:a16="http://schemas.microsoft.com/office/drawing/2014/main" id="{5A6A07F1-7098-422F-BB73-A60AEAB0CF34}"/>
                </a:ext>
              </a:extLst>
            </p:cNvPr>
            <p:cNvGrpSpPr>
              <a:grpSpLocks/>
            </p:cNvGrpSpPr>
            <p:nvPr/>
          </p:nvGrpSpPr>
          <p:grpSpPr bwMode="auto">
            <a:xfrm>
              <a:off x="4972" y="2188"/>
              <a:ext cx="312" cy="312"/>
              <a:chOff x="4972" y="2188"/>
              <a:chExt cx="312" cy="312"/>
            </a:xfrm>
          </p:grpSpPr>
          <p:sp>
            <p:nvSpPr>
              <p:cNvPr id="103496" name="Oval 101">
                <a:extLst>
                  <a:ext uri="{FF2B5EF4-FFF2-40B4-BE49-F238E27FC236}">
                    <a16:creationId xmlns:a16="http://schemas.microsoft.com/office/drawing/2014/main" id="{AE381C5B-F085-42BF-B7DD-282B8C49F3A7}"/>
                  </a:ext>
                </a:extLst>
              </p:cNvPr>
              <p:cNvSpPr>
                <a:spLocks noChangeArrowheads="1"/>
              </p:cNvSpPr>
              <p:nvPr/>
            </p:nvSpPr>
            <p:spPr bwMode="auto">
              <a:xfrm>
                <a:off x="4972" y="2188"/>
                <a:ext cx="312"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7" name="Oval 102">
                <a:extLst>
                  <a:ext uri="{FF2B5EF4-FFF2-40B4-BE49-F238E27FC236}">
                    <a16:creationId xmlns:a16="http://schemas.microsoft.com/office/drawing/2014/main" id="{DFA5684E-2378-4469-ADDA-9826CD5DA430}"/>
                  </a:ext>
                </a:extLst>
              </p:cNvPr>
              <p:cNvSpPr>
                <a:spLocks noChangeArrowheads="1"/>
              </p:cNvSpPr>
              <p:nvPr/>
            </p:nvSpPr>
            <p:spPr bwMode="auto">
              <a:xfrm>
                <a:off x="4972" y="2188"/>
                <a:ext cx="312"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59" name="Rectangle 104">
              <a:extLst>
                <a:ext uri="{FF2B5EF4-FFF2-40B4-BE49-F238E27FC236}">
                  <a16:creationId xmlns:a16="http://schemas.microsoft.com/office/drawing/2014/main" id="{2550C5D1-A28D-4C97-93A7-5D20BB32A4E0}"/>
                </a:ext>
              </a:extLst>
            </p:cNvPr>
            <p:cNvSpPr>
              <a:spLocks noChangeArrowheads="1"/>
            </p:cNvSpPr>
            <p:nvPr/>
          </p:nvSpPr>
          <p:spPr bwMode="auto">
            <a:xfrm>
              <a:off x="5079" y="2271"/>
              <a:ext cx="18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0" name="Rectangle 105">
              <a:extLst>
                <a:ext uri="{FF2B5EF4-FFF2-40B4-BE49-F238E27FC236}">
                  <a16:creationId xmlns:a16="http://schemas.microsoft.com/office/drawing/2014/main" id="{791D9076-35E8-430D-A18D-9D17BCF84D8C}"/>
                </a:ext>
              </a:extLst>
            </p:cNvPr>
            <p:cNvSpPr>
              <a:spLocks noChangeArrowheads="1"/>
            </p:cNvSpPr>
            <p:nvPr/>
          </p:nvSpPr>
          <p:spPr bwMode="auto">
            <a:xfrm>
              <a:off x="5202" y="2271"/>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61" name="Group 108">
              <a:extLst>
                <a:ext uri="{FF2B5EF4-FFF2-40B4-BE49-F238E27FC236}">
                  <a16:creationId xmlns:a16="http://schemas.microsoft.com/office/drawing/2014/main" id="{0CCE6FEB-6F8A-4AF4-8625-C66F721A2F96}"/>
                </a:ext>
              </a:extLst>
            </p:cNvPr>
            <p:cNvGrpSpPr>
              <a:grpSpLocks/>
            </p:cNvGrpSpPr>
            <p:nvPr/>
          </p:nvGrpSpPr>
          <p:grpSpPr bwMode="auto">
            <a:xfrm>
              <a:off x="5284" y="913"/>
              <a:ext cx="313" cy="312"/>
              <a:chOff x="5284" y="913"/>
              <a:chExt cx="313" cy="312"/>
            </a:xfrm>
          </p:grpSpPr>
          <p:sp>
            <p:nvSpPr>
              <p:cNvPr id="103494" name="Oval 106">
                <a:extLst>
                  <a:ext uri="{FF2B5EF4-FFF2-40B4-BE49-F238E27FC236}">
                    <a16:creationId xmlns:a16="http://schemas.microsoft.com/office/drawing/2014/main" id="{9C5DC08F-450D-4400-A0BC-0EDCEEC6C5F4}"/>
                  </a:ext>
                </a:extLst>
              </p:cNvPr>
              <p:cNvSpPr>
                <a:spLocks noChangeArrowheads="1"/>
              </p:cNvSpPr>
              <p:nvPr/>
            </p:nvSpPr>
            <p:spPr bwMode="auto">
              <a:xfrm>
                <a:off x="5284"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5" name="Oval 107">
                <a:extLst>
                  <a:ext uri="{FF2B5EF4-FFF2-40B4-BE49-F238E27FC236}">
                    <a16:creationId xmlns:a16="http://schemas.microsoft.com/office/drawing/2014/main" id="{FE3DB338-5548-4D63-A6A8-76BA42DC0D4A}"/>
                  </a:ext>
                </a:extLst>
              </p:cNvPr>
              <p:cNvSpPr>
                <a:spLocks noChangeArrowheads="1"/>
              </p:cNvSpPr>
              <p:nvPr/>
            </p:nvSpPr>
            <p:spPr bwMode="auto">
              <a:xfrm>
                <a:off x="5284"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62" name="Rectangle 109">
              <a:extLst>
                <a:ext uri="{FF2B5EF4-FFF2-40B4-BE49-F238E27FC236}">
                  <a16:creationId xmlns:a16="http://schemas.microsoft.com/office/drawing/2014/main" id="{3E9D3294-7CC7-45DB-A650-5DC2534C9E4B}"/>
                </a:ext>
              </a:extLst>
            </p:cNvPr>
            <p:cNvSpPr>
              <a:spLocks noChangeArrowheads="1"/>
            </p:cNvSpPr>
            <p:nvPr/>
          </p:nvSpPr>
          <p:spPr bwMode="auto">
            <a:xfrm>
              <a:off x="5391" y="996"/>
              <a:ext cx="16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3" name="Rectangle 110">
              <a:extLst>
                <a:ext uri="{FF2B5EF4-FFF2-40B4-BE49-F238E27FC236}">
                  <a16:creationId xmlns:a16="http://schemas.microsoft.com/office/drawing/2014/main" id="{AB8419A1-22D4-4448-9ABB-AB44C51E63B5}"/>
                </a:ext>
              </a:extLst>
            </p:cNvPr>
            <p:cNvSpPr>
              <a:spLocks noChangeArrowheads="1"/>
            </p:cNvSpPr>
            <p:nvPr/>
          </p:nvSpPr>
          <p:spPr bwMode="auto">
            <a:xfrm>
              <a:off x="5496"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64" name="Group 113">
              <a:extLst>
                <a:ext uri="{FF2B5EF4-FFF2-40B4-BE49-F238E27FC236}">
                  <a16:creationId xmlns:a16="http://schemas.microsoft.com/office/drawing/2014/main" id="{FC77E426-87D1-416C-8052-F945A7AA7512}"/>
                </a:ext>
              </a:extLst>
            </p:cNvPr>
            <p:cNvGrpSpPr>
              <a:grpSpLocks/>
            </p:cNvGrpSpPr>
            <p:nvPr/>
          </p:nvGrpSpPr>
          <p:grpSpPr bwMode="auto">
            <a:xfrm>
              <a:off x="4193" y="913"/>
              <a:ext cx="310" cy="313"/>
              <a:chOff x="4193" y="913"/>
              <a:chExt cx="310" cy="313"/>
            </a:xfrm>
          </p:grpSpPr>
          <p:sp>
            <p:nvSpPr>
              <p:cNvPr id="103492" name="Oval 111">
                <a:extLst>
                  <a:ext uri="{FF2B5EF4-FFF2-40B4-BE49-F238E27FC236}">
                    <a16:creationId xmlns:a16="http://schemas.microsoft.com/office/drawing/2014/main" id="{B6E8A72B-FD2D-4862-9F28-B896A9053315}"/>
                  </a:ext>
                </a:extLst>
              </p:cNvPr>
              <p:cNvSpPr>
                <a:spLocks noChangeArrowheads="1"/>
              </p:cNvSpPr>
              <p:nvPr/>
            </p:nvSpPr>
            <p:spPr bwMode="auto">
              <a:xfrm>
                <a:off x="4193" y="913"/>
                <a:ext cx="310"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93" name="Oval 112">
                <a:extLst>
                  <a:ext uri="{FF2B5EF4-FFF2-40B4-BE49-F238E27FC236}">
                    <a16:creationId xmlns:a16="http://schemas.microsoft.com/office/drawing/2014/main" id="{AE8731C2-03EF-4243-96B1-AFB1BF0DC1FB}"/>
                  </a:ext>
                </a:extLst>
              </p:cNvPr>
              <p:cNvSpPr>
                <a:spLocks noChangeArrowheads="1"/>
              </p:cNvSpPr>
              <p:nvPr/>
            </p:nvSpPr>
            <p:spPr bwMode="auto">
              <a:xfrm>
                <a:off x="4193" y="913"/>
                <a:ext cx="310"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65" name="Rectangle 114">
              <a:extLst>
                <a:ext uri="{FF2B5EF4-FFF2-40B4-BE49-F238E27FC236}">
                  <a16:creationId xmlns:a16="http://schemas.microsoft.com/office/drawing/2014/main" id="{5087FC63-8FAA-45A5-9CD9-3DBEA5CF931B}"/>
                </a:ext>
              </a:extLst>
            </p:cNvPr>
            <p:cNvSpPr>
              <a:spLocks noChangeArrowheads="1"/>
            </p:cNvSpPr>
            <p:nvPr/>
          </p:nvSpPr>
          <p:spPr bwMode="auto">
            <a:xfrm>
              <a:off x="4300" y="996"/>
              <a:ext cx="17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6" name="Rectangle 115">
              <a:extLst>
                <a:ext uri="{FF2B5EF4-FFF2-40B4-BE49-F238E27FC236}">
                  <a16:creationId xmlns:a16="http://schemas.microsoft.com/office/drawing/2014/main" id="{501040A8-BFFA-4A89-B0AF-B1F8F84C2659}"/>
                </a:ext>
              </a:extLst>
            </p:cNvPr>
            <p:cNvSpPr>
              <a:spLocks noChangeArrowheads="1"/>
            </p:cNvSpPr>
            <p:nvPr/>
          </p:nvSpPr>
          <p:spPr bwMode="auto">
            <a:xfrm>
              <a:off x="4411" y="99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67" name="Line 116">
              <a:extLst>
                <a:ext uri="{FF2B5EF4-FFF2-40B4-BE49-F238E27FC236}">
                  <a16:creationId xmlns:a16="http://schemas.microsoft.com/office/drawing/2014/main" id="{1DF1FC7A-2B0D-41F4-8299-B2A16D9CA0EC}"/>
                </a:ext>
              </a:extLst>
            </p:cNvPr>
            <p:cNvSpPr>
              <a:spLocks noChangeShapeType="1"/>
            </p:cNvSpPr>
            <p:nvPr/>
          </p:nvSpPr>
          <p:spPr bwMode="auto">
            <a:xfrm>
              <a:off x="2289" y="1179"/>
              <a:ext cx="412" cy="105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68" name="Line 117">
              <a:extLst>
                <a:ext uri="{FF2B5EF4-FFF2-40B4-BE49-F238E27FC236}">
                  <a16:creationId xmlns:a16="http://schemas.microsoft.com/office/drawing/2014/main" id="{0D986EE6-EC0C-4167-A6C9-1D22455F4EB2}"/>
                </a:ext>
              </a:extLst>
            </p:cNvPr>
            <p:cNvSpPr>
              <a:spLocks noChangeShapeType="1"/>
            </p:cNvSpPr>
            <p:nvPr/>
          </p:nvSpPr>
          <p:spPr bwMode="auto">
            <a:xfrm>
              <a:off x="2556" y="1069"/>
              <a:ext cx="545" cy="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69" name="Line 118">
              <a:extLst>
                <a:ext uri="{FF2B5EF4-FFF2-40B4-BE49-F238E27FC236}">
                  <a16:creationId xmlns:a16="http://schemas.microsoft.com/office/drawing/2014/main" id="{6B0E0C05-72AB-41F6-8EA1-A6E086A5B3AA}"/>
                </a:ext>
              </a:extLst>
            </p:cNvPr>
            <p:cNvSpPr>
              <a:spLocks noChangeShapeType="1"/>
            </p:cNvSpPr>
            <p:nvPr/>
          </p:nvSpPr>
          <p:spPr bwMode="auto">
            <a:xfrm>
              <a:off x="3412" y="1070"/>
              <a:ext cx="781"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0" name="Line 119">
              <a:extLst>
                <a:ext uri="{FF2B5EF4-FFF2-40B4-BE49-F238E27FC236}">
                  <a16:creationId xmlns:a16="http://schemas.microsoft.com/office/drawing/2014/main" id="{636279FD-2B6B-4236-9C6E-C580B3E6E872}"/>
                </a:ext>
              </a:extLst>
            </p:cNvPr>
            <p:cNvSpPr>
              <a:spLocks noChangeShapeType="1"/>
            </p:cNvSpPr>
            <p:nvPr/>
          </p:nvSpPr>
          <p:spPr bwMode="auto">
            <a:xfrm flipV="1">
              <a:off x="4503" y="1069"/>
              <a:ext cx="781" cy="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1" name="Line 120">
              <a:extLst>
                <a:ext uri="{FF2B5EF4-FFF2-40B4-BE49-F238E27FC236}">
                  <a16:creationId xmlns:a16="http://schemas.microsoft.com/office/drawing/2014/main" id="{6B15C7BC-56BA-4624-90A3-EF5D6DDF3366}"/>
                </a:ext>
              </a:extLst>
            </p:cNvPr>
            <p:cNvSpPr>
              <a:spLocks noChangeShapeType="1"/>
            </p:cNvSpPr>
            <p:nvPr/>
          </p:nvSpPr>
          <p:spPr bwMode="auto">
            <a:xfrm flipH="1">
              <a:off x="2789" y="1181"/>
              <a:ext cx="358" cy="100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2" name="Line 121">
              <a:extLst>
                <a:ext uri="{FF2B5EF4-FFF2-40B4-BE49-F238E27FC236}">
                  <a16:creationId xmlns:a16="http://schemas.microsoft.com/office/drawing/2014/main" id="{3E713422-9877-4B23-AE6B-3288C81E6FDE}"/>
                </a:ext>
              </a:extLst>
            </p:cNvPr>
            <p:cNvSpPr>
              <a:spLocks noChangeShapeType="1"/>
            </p:cNvSpPr>
            <p:nvPr/>
          </p:nvSpPr>
          <p:spPr bwMode="auto">
            <a:xfrm>
              <a:off x="2899" y="2454"/>
              <a:ext cx="748" cy="31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3" name="Line 122">
              <a:extLst>
                <a:ext uri="{FF2B5EF4-FFF2-40B4-BE49-F238E27FC236}">
                  <a16:creationId xmlns:a16="http://schemas.microsoft.com/office/drawing/2014/main" id="{7A1EF6E6-D4C7-4B73-97A2-121B47014830}"/>
                </a:ext>
              </a:extLst>
            </p:cNvPr>
            <p:cNvSpPr>
              <a:spLocks noChangeShapeType="1"/>
            </p:cNvSpPr>
            <p:nvPr/>
          </p:nvSpPr>
          <p:spPr bwMode="auto">
            <a:xfrm flipH="1">
              <a:off x="4147" y="1226"/>
              <a:ext cx="201" cy="583"/>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4" name="Line 123">
              <a:extLst>
                <a:ext uri="{FF2B5EF4-FFF2-40B4-BE49-F238E27FC236}">
                  <a16:creationId xmlns:a16="http://schemas.microsoft.com/office/drawing/2014/main" id="{FB8EA04B-C078-416E-871F-3F2F0A151F47}"/>
                </a:ext>
              </a:extLst>
            </p:cNvPr>
            <p:cNvSpPr>
              <a:spLocks noChangeShapeType="1"/>
            </p:cNvSpPr>
            <p:nvPr/>
          </p:nvSpPr>
          <p:spPr bwMode="auto">
            <a:xfrm flipH="1">
              <a:off x="3913" y="2075"/>
              <a:ext cx="124" cy="583"/>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5" name="Line 124">
              <a:extLst>
                <a:ext uri="{FF2B5EF4-FFF2-40B4-BE49-F238E27FC236}">
                  <a16:creationId xmlns:a16="http://schemas.microsoft.com/office/drawing/2014/main" id="{19AE331F-07F4-4243-A4DA-244CB7C1C8A7}"/>
                </a:ext>
              </a:extLst>
            </p:cNvPr>
            <p:cNvSpPr>
              <a:spLocks noChangeShapeType="1"/>
            </p:cNvSpPr>
            <p:nvPr/>
          </p:nvSpPr>
          <p:spPr bwMode="auto">
            <a:xfrm flipV="1">
              <a:off x="3958" y="2455"/>
              <a:ext cx="1059" cy="313"/>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6" name="Line 125">
              <a:extLst>
                <a:ext uri="{FF2B5EF4-FFF2-40B4-BE49-F238E27FC236}">
                  <a16:creationId xmlns:a16="http://schemas.microsoft.com/office/drawing/2014/main" id="{9A95EB77-94E0-473E-B5AA-8AEE445404E0}"/>
                </a:ext>
              </a:extLst>
            </p:cNvPr>
            <p:cNvSpPr>
              <a:spLocks noChangeShapeType="1"/>
            </p:cNvSpPr>
            <p:nvPr/>
          </p:nvSpPr>
          <p:spPr bwMode="auto">
            <a:xfrm flipH="1">
              <a:off x="4193" y="1179"/>
              <a:ext cx="1137" cy="740"/>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highlight>
                  <a:srgbClr val="800000"/>
                </a:highlight>
              </a:endParaRPr>
            </a:p>
          </p:txBody>
        </p:sp>
        <p:sp>
          <p:nvSpPr>
            <p:cNvPr id="103477" name="Line 126">
              <a:extLst>
                <a:ext uri="{FF2B5EF4-FFF2-40B4-BE49-F238E27FC236}">
                  <a16:creationId xmlns:a16="http://schemas.microsoft.com/office/drawing/2014/main" id="{A8804694-F115-4082-A07A-66932F0F3308}"/>
                </a:ext>
              </a:extLst>
            </p:cNvPr>
            <p:cNvSpPr>
              <a:spLocks noChangeShapeType="1"/>
            </p:cNvSpPr>
            <p:nvPr/>
          </p:nvSpPr>
          <p:spPr bwMode="auto">
            <a:xfrm flipH="1">
              <a:off x="5238" y="1225"/>
              <a:ext cx="203" cy="10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8" name="Line 127">
              <a:extLst>
                <a:ext uri="{FF2B5EF4-FFF2-40B4-BE49-F238E27FC236}">
                  <a16:creationId xmlns:a16="http://schemas.microsoft.com/office/drawing/2014/main" id="{AD897126-8149-4224-BA4C-B687B3C3B192}"/>
                </a:ext>
              </a:extLst>
            </p:cNvPr>
            <p:cNvSpPr>
              <a:spLocks noChangeShapeType="1"/>
            </p:cNvSpPr>
            <p:nvPr/>
          </p:nvSpPr>
          <p:spPr bwMode="auto">
            <a:xfrm>
              <a:off x="4147" y="2029"/>
              <a:ext cx="825" cy="315"/>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79" name="Line 128">
              <a:extLst>
                <a:ext uri="{FF2B5EF4-FFF2-40B4-BE49-F238E27FC236}">
                  <a16:creationId xmlns:a16="http://schemas.microsoft.com/office/drawing/2014/main" id="{6A75DA7E-971A-4DF6-9ECF-FA449B099D4F}"/>
                </a:ext>
              </a:extLst>
            </p:cNvPr>
            <p:cNvSpPr>
              <a:spLocks noChangeShapeType="1"/>
            </p:cNvSpPr>
            <p:nvPr/>
          </p:nvSpPr>
          <p:spPr bwMode="auto">
            <a:xfrm>
              <a:off x="3366" y="1181"/>
              <a:ext cx="560" cy="628"/>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3480" name="Group 131">
              <a:extLst>
                <a:ext uri="{FF2B5EF4-FFF2-40B4-BE49-F238E27FC236}">
                  <a16:creationId xmlns:a16="http://schemas.microsoft.com/office/drawing/2014/main" id="{DEB950E8-FA52-49A8-9CF6-95B4D1649D50}"/>
                </a:ext>
              </a:extLst>
            </p:cNvPr>
            <p:cNvGrpSpPr>
              <a:grpSpLocks/>
            </p:cNvGrpSpPr>
            <p:nvPr/>
          </p:nvGrpSpPr>
          <p:grpSpPr bwMode="auto">
            <a:xfrm>
              <a:off x="2945" y="2612"/>
              <a:ext cx="311" cy="214"/>
              <a:chOff x="2945" y="2612"/>
              <a:chExt cx="311" cy="214"/>
            </a:xfrm>
          </p:grpSpPr>
          <p:sp>
            <p:nvSpPr>
              <p:cNvPr id="103490" name="Rectangle 129">
                <a:extLst>
                  <a:ext uri="{FF2B5EF4-FFF2-40B4-BE49-F238E27FC236}">
                    <a16:creationId xmlns:a16="http://schemas.microsoft.com/office/drawing/2014/main" id="{0B3A3E27-2C97-4D82-885C-58366EBC56A5}"/>
                  </a:ext>
                </a:extLst>
              </p:cNvPr>
              <p:cNvSpPr>
                <a:spLocks noChangeArrowheads="1"/>
              </p:cNvSpPr>
              <p:nvPr/>
            </p:nvSpPr>
            <p:spPr bwMode="auto">
              <a:xfrm>
                <a:off x="2945"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91" name="Rectangle 130">
                <a:extLst>
                  <a:ext uri="{FF2B5EF4-FFF2-40B4-BE49-F238E27FC236}">
                    <a16:creationId xmlns:a16="http://schemas.microsoft.com/office/drawing/2014/main" id="{6BB557D2-14DA-4A6E-A8CE-C4E2721E2422}"/>
                  </a:ext>
                </a:extLst>
              </p:cNvPr>
              <p:cNvSpPr>
                <a:spLocks noChangeArrowheads="1"/>
              </p:cNvSpPr>
              <p:nvPr/>
            </p:nvSpPr>
            <p:spPr bwMode="auto">
              <a:xfrm>
                <a:off x="2945"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81" name="Rectangle 132">
              <a:extLst>
                <a:ext uri="{FF2B5EF4-FFF2-40B4-BE49-F238E27FC236}">
                  <a16:creationId xmlns:a16="http://schemas.microsoft.com/office/drawing/2014/main" id="{DB6C5C94-CE14-4AD1-BC8C-F3FA41EF3245}"/>
                </a:ext>
              </a:extLst>
            </p:cNvPr>
            <p:cNvSpPr>
              <a:spLocks noChangeArrowheads="1"/>
            </p:cNvSpPr>
            <p:nvPr/>
          </p:nvSpPr>
          <p:spPr bwMode="auto">
            <a:xfrm>
              <a:off x="3030" y="2656"/>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82" name="Rectangle 133">
              <a:extLst>
                <a:ext uri="{FF2B5EF4-FFF2-40B4-BE49-F238E27FC236}">
                  <a16:creationId xmlns:a16="http://schemas.microsoft.com/office/drawing/2014/main" id="{375406D0-FCA4-4769-A760-472E8CF92C9E}"/>
                </a:ext>
              </a:extLst>
            </p:cNvPr>
            <p:cNvSpPr>
              <a:spLocks noChangeArrowheads="1"/>
            </p:cNvSpPr>
            <p:nvPr/>
          </p:nvSpPr>
          <p:spPr bwMode="auto">
            <a:xfrm>
              <a:off x="3096" y="265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3483" name="Group 136">
              <a:extLst>
                <a:ext uri="{FF2B5EF4-FFF2-40B4-BE49-F238E27FC236}">
                  <a16:creationId xmlns:a16="http://schemas.microsoft.com/office/drawing/2014/main" id="{632AD74E-7C03-4CA3-9472-B4AA5CAA6309}"/>
                </a:ext>
              </a:extLst>
            </p:cNvPr>
            <p:cNvGrpSpPr>
              <a:grpSpLocks/>
            </p:cNvGrpSpPr>
            <p:nvPr/>
          </p:nvGrpSpPr>
          <p:grpSpPr bwMode="auto">
            <a:xfrm>
              <a:off x="4504" y="2612"/>
              <a:ext cx="311" cy="214"/>
              <a:chOff x="4504" y="2612"/>
              <a:chExt cx="311" cy="214"/>
            </a:xfrm>
          </p:grpSpPr>
          <p:sp>
            <p:nvSpPr>
              <p:cNvPr id="103488" name="Rectangle 134">
                <a:extLst>
                  <a:ext uri="{FF2B5EF4-FFF2-40B4-BE49-F238E27FC236}">
                    <a16:creationId xmlns:a16="http://schemas.microsoft.com/office/drawing/2014/main" id="{3AEF027D-EF1D-42CF-9328-8FB3501DB72F}"/>
                  </a:ext>
                </a:extLst>
              </p:cNvPr>
              <p:cNvSpPr>
                <a:spLocks noChangeArrowheads="1"/>
              </p:cNvSpPr>
              <p:nvPr/>
            </p:nvSpPr>
            <p:spPr bwMode="auto">
              <a:xfrm>
                <a:off x="4504"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89" name="Rectangle 135">
                <a:extLst>
                  <a:ext uri="{FF2B5EF4-FFF2-40B4-BE49-F238E27FC236}">
                    <a16:creationId xmlns:a16="http://schemas.microsoft.com/office/drawing/2014/main" id="{56C343C3-0017-40B2-97B8-02F89FD5B378}"/>
                  </a:ext>
                </a:extLst>
              </p:cNvPr>
              <p:cNvSpPr>
                <a:spLocks noChangeArrowheads="1"/>
              </p:cNvSpPr>
              <p:nvPr/>
            </p:nvSpPr>
            <p:spPr bwMode="auto">
              <a:xfrm>
                <a:off x="4504"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484" name="Rectangle 137">
              <a:extLst>
                <a:ext uri="{FF2B5EF4-FFF2-40B4-BE49-F238E27FC236}">
                  <a16:creationId xmlns:a16="http://schemas.microsoft.com/office/drawing/2014/main" id="{AE04F8E0-BB9C-4AD1-9044-53902C4258E9}"/>
                </a:ext>
              </a:extLst>
            </p:cNvPr>
            <p:cNvSpPr>
              <a:spLocks noChangeArrowheads="1"/>
            </p:cNvSpPr>
            <p:nvPr/>
          </p:nvSpPr>
          <p:spPr bwMode="auto">
            <a:xfrm>
              <a:off x="4590" y="2656"/>
              <a:ext cx="12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85" name="Rectangle 138">
              <a:extLst>
                <a:ext uri="{FF2B5EF4-FFF2-40B4-BE49-F238E27FC236}">
                  <a16:creationId xmlns:a16="http://schemas.microsoft.com/office/drawing/2014/main" id="{9E415614-C9E6-4C76-9D5C-EE9F958BFCDC}"/>
                </a:ext>
              </a:extLst>
            </p:cNvPr>
            <p:cNvSpPr>
              <a:spLocks noChangeArrowheads="1"/>
            </p:cNvSpPr>
            <p:nvPr/>
          </p:nvSpPr>
          <p:spPr bwMode="auto">
            <a:xfrm>
              <a:off x="4655" y="2656"/>
              <a:ext cx="9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86" name="Line 139">
              <a:extLst>
                <a:ext uri="{FF2B5EF4-FFF2-40B4-BE49-F238E27FC236}">
                  <a16:creationId xmlns:a16="http://schemas.microsoft.com/office/drawing/2014/main" id="{671DE258-8B25-4974-A572-E706506108DD}"/>
                </a:ext>
              </a:extLst>
            </p:cNvPr>
            <p:cNvSpPr>
              <a:spLocks noChangeShapeType="1"/>
            </p:cNvSpPr>
            <p:nvPr/>
          </p:nvSpPr>
          <p:spPr bwMode="auto">
            <a:xfrm flipV="1">
              <a:off x="2956" y="2056"/>
              <a:ext cx="978" cy="308"/>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87" name="Line 140">
              <a:extLst>
                <a:ext uri="{FF2B5EF4-FFF2-40B4-BE49-F238E27FC236}">
                  <a16:creationId xmlns:a16="http://schemas.microsoft.com/office/drawing/2014/main" id="{DDE7D80A-FE74-4749-B5AC-117FB61D89F5}"/>
                </a:ext>
              </a:extLst>
            </p:cNvPr>
            <p:cNvSpPr>
              <a:spLocks noChangeShapeType="1"/>
            </p:cNvSpPr>
            <p:nvPr/>
          </p:nvSpPr>
          <p:spPr bwMode="auto">
            <a:xfrm>
              <a:off x="2447" y="1210"/>
              <a:ext cx="1454" cy="637"/>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3536" name="Content Placeholder 103535">
            <a:extLst>
              <a:ext uri="{FF2B5EF4-FFF2-40B4-BE49-F238E27FC236}">
                <a16:creationId xmlns:a16="http://schemas.microsoft.com/office/drawing/2014/main" id="{C9457F0E-89B3-4F3C-8486-6AC41E0B2758}"/>
              </a:ext>
            </a:extLst>
          </p:cNvPr>
          <p:cNvSpPr>
            <a:spLocks noGrp="1"/>
          </p:cNvSpPr>
          <p:nvPr>
            <p:ph idx="1"/>
          </p:nvPr>
        </p:nvSpPr>
        <p:spPr>
          <a:xfrm>
            <a:off x="113356" y="1348329"/>
            <a:ext cx="7049664" cy="3967891"/>
          </a:xfrm>
        </p:spPr>
        <p:txBody>
          <a:bodyPr/>
          <a:lstStyle/>
          <a:p>
            <a:r>
              <a:rPr lang="en-US" sz="1800">
                <a:effectLst/>
              </a:rPr>
              <a:t>Thỏa hiệp (A)= cost(A,D)-cost(A,B)=2-7=-5 &lt;0</a:t>
            </a:r>
          </a:p>
          <a:p>
            <a:r>
              <a:rPr lang="en-US" sz="1800">
                <a:effectLst/>
              </a:rPr>
              <a:t>Thỏa hiệp (C)= cost(C,D)-cost(C,B)=4-4=0</a:t>
            </a:r>
          </a:p>
          <a:p>
            <a:r>
              <a:rPr lang="en-US" sz="1800">
                <a:effectLst/>
              </a:rPr>
              <a:t>Thỏa hiệp (D)= cost(D,A)-cost(D,B)=2-3=-1&lt;0</a:t>
            </a:r>
          </a:p>
          <a:p>
            <a:r>
              <a:rPr lang="en-US" sz="1800">
                <a:effectLst/>
              </a:rPr>
              <a:t>Thỏa hiệp (E)= cost(E,D)-cost(E,B)=7-3=4&gt;0</a:t>
            </a:r>
          </a:p>
          <a:p>
            <a:r>
              <a:rPr lang="en-US" sz="1800">
                <a:effectLst/>
              </a:rPr>
              <a:t>Thỏa hiệp (F)= cost(F,G)-cost(F,B)=6-7=-1&lt;0</a:t>
            </a:r>
          </a:p>
          <a:p>
            <a:r>
              <a:rPr lang="en-US" sz="1800">
                <a:effectLst/>
              </a:rPr>
              <a:t>Thỏa hiệp (G)= cost(G,F)-cost(G,B)=6-6=0</a:t>
            </a:r>
          </a:p>
          <a:p>
            <a:r>
              <a:rPr lang="en-US" sz="1800">
                <a:effectLst/>
              </a:rPr>
              <a:t>Thỏa hiệp (H)= cost(H,G)-cost(H,B)=7-2=5 &gt;0</a:t>
            </a:r>
          </a:p>
          <a:p>
            <a:r>
              <a:rPr lang="en-US" sz="1800">
                <a:effectLst/>
              </a:rPr>
              <a:t>→ Thỏa hiệp (A) min. Ghép (A,D) chấp nhận vì W</a:t>
            </a:r>
            <a:r>
              <a:rPr lang="en-US" sz="1800" baseline="-25000">
                <a:effectLst/>
              </a:rPr>
              <a:t>A</a:t>
            </a:r>
            <a:r>
              <a:rPr lang="en-US" sz="1800">
                <a:effectLst/>
              </a:rPr>
              <a:t>+W</a:t>
            </a:r>
            <a:r>
              <a:rPr lang="en-US" sz="1800" baseline="-25000">
                <a:effectLst/>
              </a:rPr>
              <a:t>D</a:t>
            </a:r>
            <a:r>
              <a:rPr lang="en-US" sz="1800">
                <a:effectLst/>
              </a:rPr>
              <a:t>=4=w</a:t>
            </a:r>
          </a:p>
          <a:p>
            <a:endParaRPr lang="en-US" sz="1800"/>
          </a:p>
        </p:txBody>
      </p:sp>
      <p:pic>
        <p:nvPicPr>
          <p:cNvPr id="103538" name="Picture 103537">
            <a:extLst>
              <a:ext uri="{FF2B5EF4-FFF2-40B4-BE49-F238E27FC236}">
                <a16:creationId xmlns:a16="http://schemas.microsoft.com/office/drawing/2014/main" id="{37204628-F09F-4A08-8061-9F7CEA7D92BF}"/>
              </a:ext>
            </a:extLst>
          </p:cNvPr>
          <p:cNvPicPr>
            <a:picLocks noChangeAspect="1"/>
          </p:cNvPicPr>
          <p:nvPr/>
        </p:nvPicPr>
        <p:blipFill>
          <a:blip r:embed="rId2"/>
          <a:stretch>
            <a:fillRect/>
          </a:stretch>
        </p:blipFill>
        <p:spPr>
          <a:xfrm>
            <a:off x="5261969" y="4536941"/>
            <a:ext cx="3923393" cy="2390987"/>
          </a:xfrm>
          <a:prstGeom prst="rect">
            <a:avLst/>
          </a:prstGeom>
        </p:spPr>
      </p:pic>
    </p:spTree>
    <p:extLst>
      <p:ext uri="{BB962C8B-B14F-4D97-AF65-F5344CB8AC3E}">
        <p14:creationId xmlns:p14="http://schemas.microsoft.com/office/powerpoint/2010/main" val="3153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5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5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5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5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a:xfrm>
            <a:off x="440049" y="180740"/>
            <a:ext cx="7772400" cy="1143000"/>
          </a:xfrm>
        </p:spPr>
        <p:txBody>
          <a:bodyPr/>
          <a:lstStyle/>
          <a:p>
            <a:r>
              <a:rPr lang="en-US"/>
              <a:t>Ví dụ 2 Esau-William (4)</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38</a:t>
            </a:fld>
            <a:endParaRPr lang="en-US"/>
          </a:p>
        </p:txBody>
      </p:sp>
      <p:sp>
        <p:nvSpPr>
          <p:cNvPr id="103536" name="Content Placeholder 103535">
            <a:extLst>
              <a:ext uri="{FF2B5EF4-FFF2-40B4-BE49-F238E27FC236}">
                <a16:creationId xmlns:a16="http://schemas.microsoft.com/office/drawing/2014/main" id="{C9457F0E-89B3-4F3C-8486-6AC41E0B2758}"/>
              </a:ext>
            </a:extLst>
          </p:cNvPr>
          <p:cNvSpPr>
            <a:spLocks noGrp="1"/>
          </p:cNvSpPr>
          <p:nvPr>
            <p:ph idx="1"/>
          </p:nvPr>
        </p:nvSpPr>
        <p:spPr>
          <a:xfrm>
            <a:off x="-406733" y="1369421"/>
            <a:ext cx="7049664" cy="3967891"/>
          </a:xfrm>
        </p:spPr>
        <p:txBody>
          <a:bodyPr/>
          <a:lstStyle/>
          <a:p>
            <a:pPr lvl="0"/>
            <a:r>
              <a:rPr lang="en-US" sz="2000">
                <a:effectLst/>
              </a:rPr>
              <a:t>Cập nhật hàm thỏa hiệp</a:t>
            </a:r>
          </a:p>
          <a:p>
            <a:r>
              <a:rPr lang="en-US" sz="2000">
                <a:effectLst/>
              </a:rPr>
              <a:t>Thỏa hiệp (A)= cost(A,C)-cost(D,B)=5-3=2&gt;0</a:t>
            </a:r>
          </a:p>
          <a:p>
            <a:r>
              <a:rPr lang="en-US" sz="2000">
                <a:effectLst/>
              </a:rPr>
              <a:t>Thỏa hiệp (D)= cost(D,C)-cost(D,B)=4-3=1&gt;0</a:t>
            </a:r>
          </a:p>
          <a:p>
            <a:r>
              <a:rPr lang="en-US" sz="2000">
                <a:effectLst/>
              </a:rPr>
              <a:t>Thỏa hiệp (F)= cost(F,G)-cost(F,B)=6-7=-1</a:t>
            </a:r>
          </a:p>
          <a:p>
            <a:r>
              <a:rPr lang="en-US" sz="2000">
                <a:effectLst/>
              </a:rPr>
              <a:t>→ Thỏa hiệp (F) min.</a:t>
            </a:r>
          </a:p>
          <a:p>
            <a:r>
              <a:rPr lang="en-US" sz="2000">
                <a:effectLst/>
              </a:rPr>
              <a:t> Ghép (F,G) chấp nhận vì W</a:t>
            </a:r>
            <a:r>
              <a:rPr lang="en-US" sz="2000" baseline="-25000">
                <a:effectLst/>
              </a:rPr>
              <a:t>F</a:t>
            </a:r>
            <a:r>
              <a:rPr lang="en-US" sz="2000">
                <a:effectLst/>
              </a:rPr>
              <a:t>+ W</a:t>
            </a:r>
            <a:r>
              <a:rPr lang="en-US" sz="2000" baseline="-25000">
                <a:effectLst/>
              </a:rPr>
              <a:t>G</a:t>
            </a:r>
            <a:r>
              <a:rPr lang="en-US" sz="2000">
                <a:effectLst/>
              </a:rPr>
              <a:t> =1+3=4=w</a:t>
            </a:r>
          </a:p>
          <a:p>
            <a:endParaRPr lang="en-US" sz="2000"/>
          </a:p>
        </p:txBody>
      </p:sp>
      <p:pic>
        <p:nvPicPr>
          <p:cNvPr id="103538" name="Picture 103537">
            <a:extLst>
              <a:ext uri="{FF2B5EF4-FFF2-40B4-BE49-F238E27FC236}">
                <a16:creationId xmlns:a16="http://schemas.microsoft.com/office/drawing/2014/main" id="{37204628-F09F-4A08-8061-9F7CEA7D92BF}"/>
              </a:ext>
            </a:extLst>
          </p:cNvPr>
          <p:cNvPicPr>
            <a:picLocks noChangeAspect="1"/>
          </p:cNvPicPr>
          <p:nvPr/>
        </p:nvPicPr>
        <p:blipFill>
          <a:blip r:embed="rId3"/>
          <a:stretch>
            <a:fillRect/>
          </a:stretch>
        </p:blipFill>
        <p:spPr>
          <a:xfrm>
            <a:off x="5136618" y="1323740"/>
            <a:ext cx="4204763" cy="2562459"/>
          </a:xfrm>
          <a:prstGeom prst="rect">
            <a:avLst/>
          </a:prstGeom>
        </p:spPr>
      </p:pic>
      <p:sp>
        <p:nvSpPr>
          <p:cNvPr id="282" name="AutoShape 3">
            <a:extLst>
              <a:ext uri="{FF2B5EF4-FFF2-40B4-BE49-F238E27FC236}">
                <a16:creationId xmlns:a16="http://schemas.microsoft.com/office/drawing/2014/main" id="{BB4C70A5-9936-4B68-9956-D25622F2BD19}"/>
              </a:ext>
            </a:extLst>
          </p:cNvPr>
          <p:cNvSpPr>
            <a:spLocks noChangeAspect="1" noChangeArrowheads="1" noTextEdit="1"/>
          </p:cNvSpPr>
          <p:nvPr/>
        </p:nvSpPr>
        <p:spPr bwMode="auto">
          <a:xfrm>
            <a:off x="4419600" y="4192084"/>
            <a:ext cx="4395784" cy="263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1" name="Group 88">
            <a:extLst>
              <a:ext uri="{FF2B5EF4-FFF2-40B4-BE49-F238E27FC236}">
                <a16:creationId xmlns:a16="http://schemas.microsoft.com/office/drawing/2014/main" id="{DEDB9587-3DF1-4ECF-ACFB-DFDEFE634ED3}"/>
              </a:ext>
            </a:extLst>
          </p:cNvPr>
          <p:cNvGrpSpPr>
            <a:grpSpLocks/>
          </p:cNvGrpSpPr>
          <p:nvPr/>
        </p:nvGrpSpPr>
        <p:grpSpPr bwMode="auto">
          <a:xfrm>
            <a:off x="6217237" y="6423811"/>
            <a:ext cx="397063" cy="398340"/>
            <a:chOff x="3647" y="2612"/>
            <a:chExt cx="311" cy="312"/>
          </a:xfrm>
        </p:grpSpPr>
        <p:sp>
          <p:nvSpPr>
            <p:cNvPr id="383" name="Oval 86">
              <a:extLst>
                <a:ext uri="{FF2B5EF4-FFF2-40B4-BE49-F238E27FC236}">
                  <a16:creationId xmlns:a16="http://schemas.microsoft.com/office/drawing/2014/main" id="{A190FF94-956D-4788-8C9F-F76B7BA52E2C}"/>
                </a:ext>
              </a:extLst>
            </p:cNvPr>
            <p:cNvSpPr>
              <a:spLocks noChangeArrowheads="1"/>
            </p:cNvSpPr>
            <p:nvPr/>
          </p:nvSpPr>
          <p:spPr bwMode="auto">
            <a:xfrm>
              <a:off x="3647" y="2612"/>
              <a:ext cx="311"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Oval 87">
              <a:extLst>
                <a:ext uri="{FF2B5EF4-FFF2-40B4-BE49-F238E27FC236}">
                  <a16:creationId xmlns:a16="http://schemas.microsoft.com/office/drawing/2014/main" id="{A3C781F0-DD34-456F-8B45-C83BE18A5433}"/>
                </a:ext>
              </a:extLst>
            </p:cNvPr>
            <p:cNvSpPr>
              <a:spLocks noChangeArrowheads="1"/>
            </p:cNvSpPr>
            <p:nvPr/>
          </p:nvSpPr>
          <p:spPr bwMode="auto">
            <a:xfrm>
              <a:off x="3647" y="2612"/>
              <a:ext cx="311"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CB84B124-E167-48DA-9730-1B1C4454AB96}"/>
              </a:ext>
            </a:extLst>
          </p:cNvPr>
          <p:cNvGrpSpPr/>
          <p:nvPr/>
        </p:nvGrpSpPr>
        <p:grpSpPr>
          <a:xfrm>
            <a:off x="4419600" y="4192084"/>
            <a:ext cx="4383017" cy="2549633"/>
            <a:chOff x="4419600" y="4192084"/>
            <a:chExt cx="4383017" cy="2549633"/>
          </a:xfrm>
        </p:grpSpPr>
        <p:sp>
          <p:nvSpPr>
            <p:cNvPr id="283" name="Rectangle 5">
              <a:extLst>
                <a:ext uri="{FF2B5EF4-FFF2-40B4-BE49-F238E27FC236}">
                  <a16:creationId xmlns:a16="http://schemas.microsoft.com/office/drawing/2014/main" id="{F4162078-5817-46BC-8DAA-9D8ED228B34D}"/>
                </a:ext>
              </a:extLst>
            </p:cNvPr>
            <p:cNvSpPr>
              <a:spLocks noChangeArrowheads="1"/>
            </p:cNvSpPr>
            <p:nvPr/>
          </p:nvSpPr>
          <p:spPr bwMode="auto">
            <a:xfrm>
              <a:off x="4419600" y="4192084"/>
              <a:ext cx="112352" cy="23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84" name="Group 8">
              <a:extLst>
                <a:ext uri="{FF2B5EF4-FFF2-40B4-BE49-F238E27FC236}">
                  <a16:creationId xmlns:a16="http://schemas.microsoft.com/office/drawing/2014/main" id="{851D7687-E64E-46AD-9B74-3EED83035A8C}"/>
                </a:ext>
              </a:extLst>
            </p:cNvPr>
            <p:cNvGrpSpPr>
              <a:grpSpLocks/>
            </p:cNvGrpSpPr>
            <p:nvPr/>
          </p:nvGrpSpPr>
          <p:grpSpPr bwMode="auto">
            <a:xfrm>
              <a:off x="5481840" y="5720332"/>
              <a:ext cx="397063" cy="271944"/>
              <a:chOff x="3071" y="2061"/>
              <a:chExt cx="311" cy="213"/>
            </a:xfrm>
          </p:grpSpPr>
          <p:sp>
            <p:nvSpPr>
              <p:cNvPr id="415" name="Rectangle 6">
                <a:extLst>
                  <a:ext uri="{FF2B5EF4-FFF2-40B4-BE49-F238E27FC236}">
                    <a16:creationId xmlns:a16="http://schemas.microsoft.com/office/drawing/2014/main" id="{CE63C873-0A43-423A-A657-3F203F9FD696}"/>
                  </a:ext>
                </a:extLst>
              </p:cNvPr>
              <p:cNvSpPr>
                <a:spLocks noChangeArrowheads="1"/>
              </p:cNvSpPr>
              <p:nvPr/>
            </p:nvSpPr>
            <p:spPr bwMode="auto">
              <a:xfrm>
                <a:off x="3071" y="2061"/>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7">
                <a:extLst>
                  <a:ext uri="{FF2B5EF4-FFF2-40B4-BE49-F238E27FC236}">
                    <a16:creationId xmlns:a16="http://schemas.microsoft.com/office/drawing/2014/main" id="{5E7FC11E-8541-4EAE-B835-AACCED0C9191}"/>
                  </a:ext>
                </a:extLst>
              </p:cNvPr>
              <p:cNvSpPr>
                <a:spLocks noChangeArrowheads="1"/>
              </p:cNvSpPr>
              <p:nvPr/>
            </p:nvSpPr>
            <p:spPr bwMode="auto">
              <a:xfrm>
                <a:off x="3071" y="2061"/>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5" name="Rectangle 10">
              <a:extLst>
                <a:ext uri="{FF2B5EF4-FFF2-40B4-BE49-F238E27FC236}">
                  <a16:creationId xmlns:a16="http://schemas.microsoft.com/office/drawing/2014/main" id="{FFC12535-1ACB-4799-B47C-2D0E07CCD00C}"/>
                </a:ext>
              </a:extLst>
            </p:cNvPr>
            <p:cNvSpPr>
              <a:spLocks noChangeArrowheads="1"/>
            </p:cNvSpPr>
            <p:nvPr/>
          </p:nvSpPr>
          <p:spPr bwMode="auto">
            <a:xfrm>
              <a:off x="5675903" y="577778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86" name="Group 13">
              <a:extLst>
                <a:ext uri="{FF2B5EF4-FFF2-40B4-BE49-F238E27FC236}">
                  <a16:creationId xmlns:a16="http://schemas.microsoft.com/office/drawing/2014/main" id="{BCFB5B4D-3230-4077-AE8A-DB8C5E8F6791}"/>
                </a:ext>
              </a:extLst>
            </p:cNvPr>
            <p:cNvGrpSpPr>
              <a:grpSpLocks/>
            </p:cNvGrpSpPr>
            <p:nvPr/>
          </p:nvGrpSpPr>
          <p:grpSpPr bwMode="auto">
            <a:xfrm>
              <a:off x="4580468" y="5296457"/>
              <a:ext cx="395787" cy="271944"/>
              <a:chOff x="2365" y="1729"/>
              <a:chExt cx="310" cy="213"/>
            </a:xfrm>
          </p:grpSpPr>
          <p:sp>
            <p:nvSpPr>
              <p:cNvPr id="413" name="Rectangle 11">
                <a:extLst>
                  <a:ext uri="{FF2B5EF4-FFF2-40B4-BE49-F238E27FC236}">
                    <a16:creationId xmlns:a16="http://schemas.microsoft.com/office/drawing/2014/main" id="{00ECDE42-4E82-4A45-AB7C-DCA0E1BFC447}"/>
                  </a:ext>
                </a:extLst>
              </p:cNvPr>
              <p:cNvSpPr>
                <a:spLocks noChangeArrowheads="1"/>
              </p:cNvSpPr>
              <p:nvPr/>
            </p:nvSpPr>
            <p:spPr bwMode="auto">
              <a:xfrm>
                <a:off x="2365" y="172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12">
                <a:extLst>
                  <a:ext uri="{FF2B5EF4-FFF2-40B4-BE49-F238E27FC236}">
                    <a16:creationId xmlns:a16="http://schemas.microsoft.com/office/drawing/2014/main" id="{91FDAED4-EB01-435B-84E4-59EF3CBC6C04}"/>
                  </a:ext>
                </a:extLst>
              </p:cNvPr>
              <p:cNvSpPr>
                <a:spLocks noChangeArrowheads="1"/>
              </p:cNvSpPr>
              <p:nvPr/>
            </p:nvSpPr>
            <p:spPr bwMode="auto">
              <a:xfrm>
                <a:off x="2365" y="172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7" name="Rectangle 14">
              <a:extLst>
                <a:ext uri="{FF2B5EF4-FFF2-40B4-BE49-F238E27FC236}">
                  <a16:creationId xmlns:a16="http://schemas.microsoft.com/office/drawing/2014/main" id="{B7B63374-5AC9-4E1E-92B4-5D0D1D36C007}"/>
                </a:ext>
              </a:extLst>
            </p:cNvPr>
            <p:cNvSpPr>
              <a:spLocks noChangeArrowheads="1"/>
            </p:cNvSpPr>
            <p:nvPr/>
          </p:nvSpPr>
          <p:spPr bwMode="auto">
            <a:xfrm>
              <a:off x="4688990" y="5352633"/>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8" name="Rectangle 15">
              <a:extLst>
                <a:ext uri="{FF2B5EF4-FFF2-40B4-BE49-F238E27FC236}">
                  <a16:creationId xmlns:a16="http://schemas.microsoft.com/office/drawing/2014/main" id="{FED540DD-BC36-4221-AC9A-67BE42E059AA}"/>
                </a:ext>
              </a:extLst>
            </p:cNvPr>
            <p:cNvSpPr>
              <a:spLocks noChangeArrowheads="1"/>
            </p:cNvSpPr>
            <p:nvPr/>
          </p:nvSpPr>
          <p:spPr bwMode="auto">
            <a:xfrm>
              <a:off x="4773254" y="535263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89" name="Group 18">
              <a:extLst>
                <a:ext uri="{FF2B5EF4-FFF2-40B4-BE49-F238E27FC236}">
                  <a16:creationId xmlns:a16="http://schemas.microsoft.com/office/drawing/2014/main" id="{C9429929-0201-4BD3-89A2-0A09A4A70900}"/>
                </a:ext>
              </a:extLst>
            </p:cNvPr>
            <p:cNvGrpSpPr>
              <a:grpSpLocks/>
            </p:cNvGrpSpPr>
            <p:nvPr/>
          </p:nvGrpSpPr>
          <p:grpSpPr bwMode="auto">
            <a:xfrm>
              <a:off x="4895821" y="4567443"/>
              <a:ext cx="397063" cy="271944"/>
              <a:chOff x="2612" y="1158"/>
              <a:chExt cx="311" cy="213"/>
            </a:xfrm>
          </p:grpSpPr>
          <p:sp>
            <p:nvSpPr>
              <p:cNvPr id="411" name="Rectangle 16">
                <a:extLst>
                  <a:ext uri="{FF2B5EF4-FFF2-40B4-BE49-F238E27FC236}">
                    <a16:creationId xmlns:a16="http://schemas.microsoft.com/office/drawing/2014/main" id="{EC45F533-C0BA-47C1-89AA-D9099A4E115D}"/>
                  </a:ext>
                </a:extLst>
              </p:cNvPr>
              <p:cNvSpPr>
                <a:spLocks noChangeArrowheads="1"/>
              </p:cNvSpPr>
              <p:nvPr/>
            </p:nvSpPr>
            <p:spPr bwMode="auto">
              <a:xfrm>
                <a:off x="2612" y="115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17">
                <a:extLst>
                  <a:ext uri="{FF2B5EF4-FFF2-40B4-BE49-F238E27FC236}">
                    <a16:creationId xmlns:a16="http://schemas.microsoft.com/office/drawing/2014/main" id="{3B22A272-9DF6-48B9-AB3F-BE54FFF0128D}"/>
                  </a:ext>
                </a:extLst>
              </p:cNvPr>
              <p:cNvSpPr>
                <a:spLocks noChangeArrowheads="1"/>
              </p:cNvSpPr>
              <p:nvPr/>
            </p:nvSpPr>
            <p:spPr bwMode="auto">
              <a:xfrm>
                <a:off x="2612" y="115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0" name="Rectangle 19">
              <a:extLst>
                <a:ext uri="{FF2B5EF4-FFF2-40B4-BE49-F238E27FC236}">
                  <a16:creationId xmlns:a16="http://schemas.microsoft.com/office/drawing/2014/main" id="{98ABAAF6-3718-470D-91EA-01FFABD62D1F}"/>
                </a:ext>
              </a:extLst>
            </p:cNvPr>
            <p:cNvSpPr>
              <a:spLocks noChangeArrowheads="1"/>
            </p:cNvSpPr>
            <p:nvPr/>
          </p:nvSpPr>
          <p:spPr bwMode="auto">
            <a:xfrm>
              <a:off x="5004343" y="4624896"/>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20">
              <a:extLst>
                <a:ext uri="{FF2B5EF4-FFF2-40B4-BE49-F238E27FC236}">
                  <a16:creationId xmlns:a16="http://schemas.microsoft.com/office/drawing/2014/main" id="{BDFA037A-1ACC-48EF-B304-47F97D6703FA}"/>
                </a:ext>
              </a:extLst>
            </p:cNvPr>
            <p:cNvSpPr>
              <a:spLocks noChangeArrowheads="1"/>
            </p:cNvSpPr>
            <p:nvPr/>
          </p:nvSpPr>
          <p:spPr bwMode="auto">
            <a:xfrm>
              <a:off x="5088607" y="4624896"/>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2" name="Group 23">
              <a:extLst>
                <a:ext uri="{FF2B5EF4-FFF2-40B4-BE49-F238E27FC236}">
                  <a16:creationId xmlns:a16="http://schemas.microsoft.com/office/drawing/2014/main" id="{DB3C9E75-623D-4B73-A2E0-51B889894105}"/>
                </a:ext>
              </a:extLst>
            </p:cNvPr>
            <p:cNvGrpSpPr>
              <a:grpSpLocks/>
            </p:cNvGrpSpPr>
            <p:nvPr/>
          </p:nvGrpSpPr>
          <p:grpSpPr bwMode="auto">
            <a:xfrm>
              <a:off x="4976255" y="4216342"/>
              <a:ext cx="397063" cy="271944"/>
              <a:chOff x="2675" y="883"/>
              <a:chExt cx="311" cy="213"/>
            </a:xfrm>
          </p:grpSpPr>
          <p:sp>
            <p:nvSpPr>
              <p:cNvPr id="409" name="Rectangle 21">
                <a:extLst>
                  <a:ext uri="{FF2B5EF4-FFF2-40B4-BE49-F238E27FC236}">
                    <a16:creationId xmlns:a16="http://schemas.microsoft.com/office/drawing/2014/main" id="{1A635F69-EB79-4E02-9263-41BA40307CBA}"/>
                  </a:ext>
                </a:extLst>
              </p:cNvPr>
              <p:cNvSpPr>
                <a:spLocks noChangeArrowheads="1"/>
              </p:cNvSpPr>
              <p:nvPr/>
            </p:nvSpPr>
            <p:spPr bwMode="auto">
              <a:xfrm>
                <a:off x="2675" y="883"/>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22">
                <a:extLst>
                  <a:ext uri="{FF2B5EF4-FFF2-40B4-BE49-F238E27FC236}">
                    <a16:creationId xmlns:a16="http://schemas.microsoft.com/office/drawing/2014/main" id="{396EDC61-DE18-4333-BE5D-B65C15C7EAB8}"/>
                  </a:ext>
                </a:extLst>
              </p:cNvPr>
              <p:cNvSpPr>
                <a:spLocks noChangeArrowheads="1"/>
              </p:cNvSpPr>
              <p:nvPr/>
            </p:nvSpPr>
            <p:spPr bwMode="auto">
              <a:xfrm>
                <a:off x="2675" y="883"/>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4">
              <a:extLst>
                <a:ext uri="{FF2B5EF4-FFF2-40B4-BE49-F238E27FC236}">
                  <a16:creationId xmlns:a16="http://schemas.microsoft.com/office/drawing/2014/main" id="{89760D10-EE4B-4E9F-B03C-E6B3F8A8423C}"/>
                </a:ext>
              </a:extLst>
            </p:cNvPr>
            <p:cNvSpPr>
              <a:spLocks noChangeArrowheads="1"/>
            </p:cNvSpPr>
            <p:nvPr/>
          </p:nvSpPr>
          <p:spPr bwMode="auto">
            <a:xfrm>
              <a:off x="5087330" y="4272518"/>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4" name="Rectangle 25">
              <a:extLst>
                <a:ext uri="{FF2B5EF4-FFF2-40B4-BE49-F238E27FC236}">
                  <a16:creationId xmlns:a16="http://schemas.microsoft.com/office/drawing/2014/main" id="{9DBADBB5-2707-42AB-B63F-00AC3F4EA502}"/>
                </a:ext>
              </a:extLst>
            </p:cNvPr>
            <p:cNvSpPr>
              <a:spLocks noChangeArrowheads="1"/>
            </p:cNvSpPr>
            <p:nvPr/>
          </p:nvSpPr>
          <p:spPr bwMode="auto">
            <a:xfrm>
              <a:off x="5170318" y="4272518"/>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5" name="Group 28">
              <a:extLst>
                <a:ext uri="{FF2B5EF4-FFF2-40B4-BE49-F238E27FC236}">
                  <a16:creationId xmlns:a16="http://schemas.microsoft.com/office/drawing/2014/main" id="{ED76833E-37BF-460A-B6F1-0F1E7D5562AE}"/>
                </a:ext>
              </a:extLst>
            </p:cNvPr>
            <p:cNvGrpSpPr>
              <a:grpSpLocks/>
            </p:cNvGrpSpPr>
            <p:nvPr/>
          </p:nvGrpSpPr>
          <p:grpSpPr bwMode="auto">
            <a:xfrm>
              <a:off x="6596426" y="5882477"/>
              <a:ext cx="398340" cy="271944"/>
              <a:chOff x="3944" y="2188"/>
              <a:chExt cx="312" cy="213"/>
            </a:xfrm>
          </p:grpSpPr>
          <p:sp>
            <p:nvSpPr>
              <p:cNvPr id="407" name="Rectangle 26">
                <a:extLst>
                  <a:ext uri="{FF2B5EF4-FFF2-40B4-BE49-F238E27FC236}">
                    <a16:creationId xmlns:a16="http://schemas.microsoft.com/office/drawing/2014/main" id="{C8340AD6-113C-4783-8DD7-AB7F0813C31C}"/>
                  </a:ext>
                </a:extLst>
              </p:cNvPr>
              <p:cNvSpPr>
                <a:spLocks noChangeArrowheads="1"/>
              </p:cNvSpPr>
              <p:nvPr/>
            </p:nvSpPr>
            <p:spPr bwMode="auto">
              <a:xfrm>
                <a:off x="3944" y="2188"/>
                <a:ext cx="312"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27">
                <a:extLst>
                  <a:ext uri="{FF2B5EF4-FFF2-40B4-BE49-F238E27FC236}">
                    <a16:creationId xmlns:a16="http://schemas.microsoft.com/office/drawing/2014/main" id="{A9CEBEC6-1A36-4651-9B5E-17EAFB90C4E3}"/>
                  </a:ext>
                </a:extLst>
              </p:cNvPr>
              <p:cNvSpPr>
                <a:spLocks noChangeArrowheads="1"/>
              </p:cNvSpPr>
              <p:nvPr/>
            </p:nvSpPr>
            <p:spPr bwMode="auto">
              <a:xfrm>
                <a:off x="3944" y="2188"/>
                <a:ext cx="312"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6" name="Rectangle 29">
              <a:extLst>
                <a:ext uri="{FF2B5EF4-FFF2-40B4-BE49-F238E27FC236}">
                  <a16:creationId xmlns:a16="http://schemas.microsoft.com/office/drawing/2014/main" id="{67801BDF-3C3C-4BDB-911F-FB2F7F530CA1}"/>
                </a:ext>
              </a:extLst>
            </p:cNvPr>
            <p:cNvSpPr>
              <a:spLocks noChangeArrowheads="1"/>
            </p:cNvSpPr>
            <p:nvPr/>
          </p:nvSpPr>
          <p:spPr bwMode="auto">
            <a:xfrm>
              <a:off x="6706225" y="5938653"/>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30">
              <a:extLst>
                <a:ext uri="{FF2B5EF4-FFF2-40B4-BE49-F238E27FC236}">
                  <a16:creationId xmlns:a16="http://schemas.microsoft.com/office/drawing/2014/main" id="{A875E038-29F0-4D06-A41E-CCB09BBEA866}"/>
                </a:ext>
              </a:extLst>
            </p:cNvPr>
            <p:cNvSpPr>
              <a:spLocks noChangeArrowheads="1"/>
            </p:cNvSpPr>
            <p:nvPr/>
          </p:nvSpPr>
          <p:spPr bwMode="auto">
            <a:xfrm>
              <a:off x="6789212" y="593865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8" name="Group 33">
              <a:extLst>
                <a:ext uri="{FF2B5EF4-FFF2-40B4-BE49-F238E27FC236}">
                  <a16:creationId xmlns:a16="http://schemas.microsoft.com/office/drawing/2014/main" id="{096ED4B4-1EB8-471C-B644-9A24BBA6D6F5}"/>
                </a:ext>
              </a:extLst>
            </p:cNvPr>
            <p:cNvGrpSpPr>
              <a:grpSpLocks/>
            </p:cNvGrpSpPr>
            <p:nvPr/>
          </p:nvGrpSpPr>
          <p:grpSpPr bwMode="auto">
            <a:xfrm>
              <a:off x="6962848" y="4797255"/>
              <a:ext cx="397063" cy="271944"/>
              <a:chOff x="4231" y="1338"/>
              <a:chExt cx="311" cy="213"/>
            </a:xfrm>
          </p:grpSpPr>
          <p:sp>
            <p:nvSpPr>
              <p:cNvPr id="405" name="Rectangle 31">
                <a:extLst>
                  <a:ext uri="{FF2B5EF4-FFF2-40B4-BE49-F238E27FC236}">
                    <a16:creationId xmlns:a16="http://schemas.microsoft.com/office/drawing/2014/main" id="{C37FD319-8C92-4F18-8F29-F9B2D92C0FA1}"/>
                  </a:ext>
                </a:extLst>
              </p:cNvPr>
              <p:cNvSpPr>
                <a:spLocks noChangeArrowheads="1"/>
              </p:cNvSpPr>
              <p:nvPr/>
            </p:nvSpPr>
            <p:spPr bwMode="auto">
              <a:xfrm>
                <a:off x="4231"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32">
                <a:extLst>
                  <a:ext uri="{FF2B5EF4-FFF2-40B4-BE49-F238E27FC236}">
                    <a16:creationId xmlns:a16="http://schemas.microsoft.com/office/drawing/2014/main" id="{74608EF9-DC95-4885-8448-05211393EE1D}"/>
                  </a:ext>
                </a:extLst>
              </p:cNvPr>
              <p:cNvSpPr>
                <a:spLocks noChangeArrowheads="1"/>
              </p:cNvSpPr>
              <p:nvPr/>
            </p:nvSpPr>
            <p:spPr bwMode="auto">
              <a:xfrm>
                <a:off x="4231"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9" name="Rectangle 34">
              <a:extLst>
                <a:ext uri="{FF2B5EF4-FFF2-40B4-BE49-F238E27FC236}">
                  <a16:creationId xmlns:a16="http://schemas.microsoft.com/office/drawing/2014/main" id="{FE65D269-6853-4461-9F16-076C43189B8A}"/>
                </a:ext>
              </a:extLst>
            </p:cNvPr>
            <p:cNvSpPr>
              <a:spLocks noChangeArrowheads="1"/>
            </p:cNvSpPr>
            <p:nvPr/>
          </p:nvSpPr>
          <p:spPr bwMode="auto">
            <a:xfrm>
              <a:off x="7072647" y="4853431"/>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35">
              <a:extLst>
                <a:ext uri="{FF2B5EF4-FFF2-40B4-BE49-F238E27FC236}">
                  <a16:creationId xmlns:a16="http://schemas.microsoft.com/office/drawing/2014/main" id="{EDD9548F-067C-4293-A1E0-6FDB680F3607}"/>
                </a:ext>
              </a:extLst>
            </p:cNvPr>
            <p:cNvSpPr>
              <a:spLocks noChangeArrowheads="1"/>
            </p:cNvSpPr>
            <p:nvPr/>
          </p:nvSpPr>
          <p:spPr bwMode="auto">
            <a:xfrm>
              <a:off x="7155634" y="4853431"/>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01" name="Group 38">
              <a:extLst>
                <a:ext uri="{FF2B5EF4-FFF2-40B4-BE49-F238E27FC236}">
                  <a16:creationId xmlns:a16="http://schemas.microsoft.com/office/drawing/2014/main" id="{5A279C9E-F63F-407D-80FA-E668294B8254}"/>
                </a:ext>
              </a:extLst>
            </p:cNvPr>
            <p:cNvGrpSpPr>
              <a:grpSpLocks/>
            </p:cNvGrpSpPr>
            <p:nvPr/>
          </p:nvGrpSpPr>
          <p:grpSpPr bwMode="auto">
            <a:xfrm>
              <a:off x="6153400" y="4797255"/>
              <a:ext cx="397063" cy="271944"/>
              <a:chOff x="3597" y="1338"/>
              <a:chExt cx="311" cy="213"/>
            </a:xfrm>
          </p:grpSpPr>
          <p:sp>
            <p:nvSpPr>
              <p:cNvPr id="403" name="Rectangle 36">
                <a:extLst>
                  <a:ext uri="{FF2B5EF4-FFF2-40B4-BE49-F238E27FC236}">
                    <a16:creationId xmlns:a16="http://schemas.microsoft.com/office/drawing/2014/main" id="{697F58A1-F817-40FB-BA63-FAF05B994D39}"/>
                  </a:ext>
                </a:extLst>
              </p:cNvPr>
              <p:cNvSpPr>
                <a:spLocks noChangeArrowheads="1"/>
              </p:cNvSpPr>
              <p:nvPr/>
            </p:nvSpPr>
            <p:spPr bwMode="auto">
              <a:xfrm>
                <a:off x="3597"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37">
                <a:extLst>
                  <a:ext uri="{FF2B5EF4-FFF2-40B4-BE49-F238E27FC236}">
                    <a16:creationId xmlns:a16="http://schemas.microsoft.com/office/drawing/2014/main" id="{FAF0DE43-F2A1-4473-861E-36B4CD6EB133}"/>
                  </a:ext>
                </a:extLst>
              </p:cNvPr>
              <p:cNvSpPr>
                <a:spLocks noChangeArrowheads="1"/>
              </p:cNvSpPr>
              <p:nvPr/>
            </p:nvSpPr>
            <p:spPr bwMode="auto">
              <a:xfrm>
                <a:off x="3597"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2" name="Rectangle 39">
              <a:extLst>
                <a:ext uri="{FF2B5EF4-FFF2-40B4-BE49-F238E27FC236}">
                  <a16:creationId xmlns:a16="http://schemas.microsoft.com/office/drawing/2014/main" id="{CCC3BF4D-7389-4F3A-80E1-EDA6B3B3DE6A}"/>
                </a:ext>
              </a:extLst>
            </p:cNvPr>
            <p:cNvSpPr>
              <a:spLocks noChangeArrowheads="1"/>
            </p:cNvSpPr>
            <p:nvPr/>
          </p:nvSpPr>
          <p:spPr bwMode="auto">
            <a:xfrm>
              <a:off x="6261922" y="4853431"/>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40">
              <a:extLst>
                <a:ext uri="{FF2B5EF4-FFF2-40B4-BE49-F238E27FC236}">
                  <a16:creationId xmlns:a16="http://schemas.microsoft.com/office/drawing/2014/main" id="{0B62BB6D-6CA9-4015-BB9A-DFD19300C8D4}"/>
                </a:ext>
              </a:extLst>
            </p:cNvPr>
            <p:cNvSpPr>
              <a:spLocks noChangeArrowheads="1"/>
            </p:cNvSpPr>
            <p:nvPr/>
          </p:nvSpPr>
          <p:spPr bwMode="auto">
            <a:xfrm>
              <a:off x="6346187" y="4853431"/>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04" name="Group 43">
              <a:extLst>
                <a:ext uri="{FF2B5EF4-FFF2-40B4-BE49-F238E27FC236}">
                  <a16:creationId xmlns:a16="http://schemas.microsoft.com/office/drawing/2014/main" id="{A40046F1-4F33-4C1E-956E-DB701ACB2565}"/>
                </a:ext>
              </a:extLst>
            </p:cNvPr>
            <p:cNvGrpSpPr>
              <a:grpSpLocks/>
            </p:cNvGrpSpPr>
            <p:nvPr/>
          </p:nvGrpSpPr>
          <p:grpSpPr bwMode="auto">
            <a:xfrm>
              <a:off x="7239898" y="5642451"/>
              <a:ext cx="398340" cy="273221"/>
              <a:chOff x="4448" y="2000"/>
              <a:chExt cx="312" cy="214"/>
            </a:xfrm>
          </p:grpSpPr>
          <p:sp>
            <p:nvSpPr>
              <p:cNvPr id="401" name="Rectangle 41">
                <a:extLst>
                  <a:ext uri="{FF2B5EF4-FFF2-40B4-BE49-F238E27FC236}">
                    <a16:creationId xmlns:a16="http://schemas.microsoft.com/office/drawing/2014/main" id="{47830E73-01AC-425C-A93B-549DD41C0B74}"/>
                  </a:ext>
                </a:extLst>
              </p:cNvPr>
              <p:cNvSpPr>
                <a:spLocks noChangeArrowheads="1"/>
              </p:cNvSpPr>
              <p:nvPr/>
            </p:nvSpPr>
            <p:spPr bwMode="auto">
              <a:xfrm>
                <a:off x="4448" y="2000"/>
                <a:ext cx="312"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42">
                <a:extLst>
                  <a:ext uri="{FF2B5EF4-FFF2-40B4-BE49-F238E27FC236}">
                    <a16:creationId xmlns:a16="http://schemas.microsoft.com/office/drawing/2014/main" id="{B2C7335D-D917-4665-B64C-CB9DE2628D65}"/>
                  </a:ext>
                </a:extLst>
              </p:cNvPr>
              <p:cNvSpPr>
                <a:spLocks noChangeArrowheads="1"/>
              </p:cNvSpPr>
              <p:nvPr/>
            </p:nvSpPr>
            <p:spPr bwMode="auto">
              <a:xfrm>
                <a:off x="4448" y="2000"/>
                <a:ext cx="312"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5" name="Rectangle 44">
              <a:extLst>
                <a:ext uri="{FF2B5EF4-FFF2-40B4-BE49-F238E27FC236}">
                  <a16:creationId xmlns:a16="http://schemas.microsoft.com/office/drawing/2014/main" id="{6046B9B0-4738-4E40-8804-1921621BD91B}"/>
                </a:ext>
              </a:extLst>
            </p:cNvPr>
            <p:cNvSpPr>
              <a:spLocks noChangeArrowheads="1"/>
            </p:cNvSpPr>
            <p:nvPr/>
          </p:nvSpPr>
          <p:spPr bwMode="auto">
            <a:xfrm>
              <a:off x="7349697" y="5699904"/>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45">
              <a:extLst>
                <a:ext uri="{FF2B5EF4-FFF2-40B4-BE49-F238E27FC236}">
                  <a16:creationId xmlns:a16="http://schemas.microsoft.com/office/drawing/2014/main" id="{44DF3E2E-E270-4151-AA69-285C020A5627}"/>
                </a:ext>
              </a:extLst>
            </p:cNvPr>
            <p:cNvSpPr>
              <a:spLocks noChangeArrowheads="1"/>
            </p:cNvSpPr>
            <p:nvPr/>
          </p:nvSpPr>
          <p:spPr bwMode="auto">
            <a:xfrm>
              <a:off x="7432685" y="5699904"/>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07" name="Group 48">
              <a:extLst>
                <a:ext uri="{FF2B5EF4-FFF2-40B4-BE49-F238E27FC236}">
                  <a16:creationId xmlns:a16="http://schemas.microsoft.com/office/drawing/2014/main" id="{5B219465-1A6E-4D58-8BD0-169F49AF816C}"/>
                </a:ext>
              </a:extLst>
            </p:cNvPr>
            <p:cNvGrpSpPr>
              <a:grpSpLocks/>
            </p:cNvGrpSpPr>
            <p:nvPr/>
          </p:nvGrpSpPr>
          <p:grpSpPr bwMode="auto">
            <a:xfrm>
              <a:off x="7603767" y="4951739"/>
              <a:ext cx="395787" cy="271944"/>
              <a:chOff x="4733" y="1459"/>
              <a:chExt cx="310" cy="213"/>
            </a:xfrm>
          </p:grpSpPr>
          <p:sp>
            <p:nvSpPr>
              <p:cNvPr id="399" name="Rectangle 46">
                <a:extLst>
                  <a:ext uri="{FF2B5EF4-FFF2-40B4-BE49-F238E27FC236}">
                    <a16:creationId xmlns:a16="http://schemas.microsoft.com/office/drawing/2014/main" id="{0DBCB85C-5A5D-419F-9046-C2B31A13CF08}"/>
                  </a:ext>
                </a:extLst>
              </p:cNvPr>
              <p:cNvSpPr>
                <a:spLocks noChangeArrowheads="1"/>
              </p:cNvSpPr>
              <p:nvPr/>
            </p:nvSpPr>
            <p:spPr bwMode="auto">
              <a:xfrm>
                <a:off x="4733" y="145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47">
                <a:extLst>
                  <a:ext uri="{FF2B5EF4-FFF2-40B4-BE49-F238E27FC236}">
                    <a16:creationId xmlns:a16="http://schemas.microsoft.com/office/drawing/2014/main" id="{D7DAE6E6-C44C-4EEA-93B8-D0D2B77CD706}"/>
                  </a:ext>
                </a:extLst>
              </p:cNvPr>
              <p:cNvSpPr>
                <a:spLocks noChangeArrowheads="1"/>
              </p:cNvSpPr>
              <p:nvPr/>
            </p:nvSpPr>
            <p:spPr bwMode="auto">
              <a:xfrm>
                <a:off x="4733" y="145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9" name="Rectangle 50">
              <a:extLst>
                <a:ext uri="{FF2B5EF4-FFF2-40B4-BE49-F238E27FC236}">
                  <a16:creationId xmlns:a16="http://schemas.microsoft.com/office/drawing/2014/main" id="{ECFC3FCF-7CDE-4D27-A746-FF16D5159A34}"/>
                </a:ext>
              </a:extLst>
            </p:cNvPr>
            <p:cNvSpPr>
              <a:spLocks noChangeArrowheads="1"/>
            </p:cNvSpPr>
            <p:nvPr/>
          </p:nvSpPr>
          <p:spPr bwMode="auto">
            <a:xfrm>
              <a:off x="7796553" y="500791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0" name="Group 53">
              <a:extLst>
                <a:ext uri="{FF2B5EF4-FFF2-40B4-BE49-F238E27FC236}">
                  <a16:creationId xmlns:a16="http://schemas.microsoft.com/office/drawing/2014/main" id="{A4A3D2EA-B132-45E1-B69D-EEA1DA3E0E3D}"/>
                </a:ext>
              </a:extLst>
            </p:cNvPr>
            <p:cNvGrpSpPr>
              <a:grpSpLocks/>
            </p:cNvGrpSpPr>
            <p:nvPr/>
          </p:nvGrpSpPr>
          <p:grpSpPr bwMode="auto">
            <a:xfrm>
              <a:off x="7510565" y="4197191"/>
              <a:ext cx="397063" cy="271944"/>
              <a:chOff x="4660" y="868"/>
              <a:chExt cx="311" cy="213"/>
            </a:xfrm>
          </p:grpSpPr>
          <p:sp>
            <p:nvSpPr>
              <p:cNvPr id="397" name="Rectangle 51">
                <a:extLst>
                  <a:ext uri="{FF2B5EF4-FFF2-40B4-BE49-F238E27FC236}">
                    <a16:creationId xmlns:a16="http://schemas.microsoft.com/office/drawing/2014/main" id="{CE630690-6AE7-4D2E-A343-596250268CAF}"/>
                  </a:ext>
                </a:extLst>
              </p:cNvPr>
              <p:cNvSpPr>
                <a:spLocks noChangeArrowheads="1"/>
              </p:cNvSpPr>
              <p:nvPr/>
            </p:nvSpPr>
            <p:spPr bwMode="auto">
              <a:xfrm>
                <a:off x="4660" y="86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52">
                <a:extLst>
                  <a:ext uri="{FF2B5EF4-FFF2-40B4-BE49-F238E27FC236}">
                    <a16:creationId xmlns:a16="http://schemas.microsoft.com/office/drawing/2014/main" id="{9B7BFA1E-D09B-4E30-99E1-19CEEEA320F5}"/>
                  </a:ext>
                </a:extLst>
              </p:cNvPr>
              <p:cNvSpPr>
                <a:spLocks noChangeArrowheads="1"/>
              </p:cNvSpPr>
              <p:nvPr/>
            </p:nvSpPr>
            <p:spPr bwMode="auto">
              <a:xfrm>
                <a:off x="4660" y="86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1" name="Rectangle 54">
              <a:extLst>
                <a:ext uri="{FF2B5EF4-FFF2-40B4-BE49-F238E27FC236}">
                  <a16:creationId xmlns:a16="http://schemas.microsoft.com/office/drawing/2014/main" id="{BD3D9729-3EC5-4487-9205-11252BC1C03A}"/>
                </a:ext>
              </a:extLst>
            </p:cNvPr>
            <p:cNvSpPr>
              <a:spLocks noChangeArrowheads="1"/>
            </p:cNvSpPr>
            <p:nvPr/>
          </p:nvSpPr>
          <p:spPr bwMode="auto">
            <a:xfrm>
              <a:off x="7620364" y="4254644"/>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Rectangle 55">
              <a:extLst>
                <a:ext uri="{FF2B5EF4-FFF2-40B4-BE49-F238E27FC236}">
                  <a16:creationId xmlns:a16="http://schemas.microsoft.com/office/drawing/2014/main" id="{2AE1262E-C04C-43F7-9FBA-BF3371BEEBC2}"/>
                </a:ext>
              </a:extLst>
            </p:cNvPr>
            <p:cNvSpPr>
              <a:spLocks noChangeArrowheads="1"/>
            </p:cNvSpPr>
            <p:nvPr/>
          </p:nvSpPr>
          <p:spPr bwMode="auto">
            <a:xfrm>
              <a:off x="7703352" y="4254644"/>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3" name="Group 58">
              <a:extLst>
                <a:ext uri="{FF2B5EF4-FFF2-40B4-BE49-F238E27FC236}">
                  <a16:creationId xmlns:a16="http://schemas.microsoft.com/office/drawing/2014/main" id="{79A7A4F1-BF5D-465A-A22E-1E765FCFA848}"/>
                </a:ext>
              </a:extLst>
            </p:cNvPr>
            <p:cNvGrpSpPr>
              <a:grpSpLocks/>
            </p:cNvGrpSpPr>
            <p:nvPr/>
          </p:nvGrpSpPr>
          <p:grpSpPr bwMode="auto">
            <a:xfrm>
              <a:off x="6217237" y="4218895"/>
              <a:ext cx="397063" cy="271944"/>
              <a:chOff x="3647" y="885"/>
              <a:chExt cx="311" cy="213"/>
            </a:xfrm>
          </p:grpSpPr>
          <p:sp>
            <p:nvSpPr>
              <p:cNvPr id="395" name="Rectangle 56">
                <a:extLst>
                  <a:ext uri="{FF2B5EF4-FFF2-40B4-BE49-F238E27FC236}">
                    <a16:creationId xmlns:a16="http://schemas.microsoft.com/office/drawing/2014/main" id="{1A363506-432A-4075-85A9-6E89434FBBB4}"/>
                  </a:ext>
                </a:extLst>
              </p:cNvPr>
              <p:cNvSpPr>
                <a:spLocks noChangeArrowheads="1"/>
              </p:cNvSpPr>
              <p:nvPr/>
            </p:nvSpPr>
            <p:spPr bwMode="auto">
              <a:xfrm>
                <a:off x="3647" y="885"/>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57">
                <a:extLst>
                  <a:ext uri="{FF2B5EF4-FFF2-40B4-BE49-F238E27FC236}">
                    <a16:creationId xmlns:a16="http://schemas.microsoft.com/office/drawing/2014/main" id="{784E30C0-3C3E-49F4-982E-9AD2096FB2AF}"/>
                  </a:ext>
                </a:extLst>
              </p:cNvPr>
              <p:cNvSpPr>
                <a:spLocks noChangeArrowheads="1"/>
              </p:cNvSpPr>
              <p:nvPr/>
            </p:nvSpPr>
            <p:spPr bwMode="auto">
              <a:xfrm>
                <a:off x="3647" y="885"/>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4" name="Rectangle 59">
              <a:extLst>
                <a:ext uri="{FF2B5EF4-FFF2-40B4-BE49-F238E27FC236}">
                  <a16:creationId xmlns:a16="http://schemas.microsoft.com/office/drawing/2014/main" id="{D55A1998-EF22-4283-8474-A622A7F72384}"/>
                </a:ext>
              </a:extLst>
            </p:cNvPr>
            <p:cNvSpPr>
              <a:spLocks noChangeArrowheads="1"/>
            </p:cNvSpPr>
            <p:nvPr/>
          </p:nvSpPr>
          <p:spPr bwMode="auto">
            <a:xfrm>
              <a:off x="6327036" y="4275072"/>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5" name="Rectangle 60">
              <a:extLst>
                <a:ext uri="{FF2B5EF4-FFF2-40B4-BE49-F238E27FC236}">
                  <a16:creationId xmlns:a16="http://schemas.microsoft.com/office/drawing/2014/main" id="{D953775F-33EC-4F16-81A7-028DB6F6CD90}"/>
                </a:ext>
              </a:extLst>
            </p:cNvPr>
            <p:cNvSpPr>
              <a:spLocks noChangeArrowheads="1"/>
            </p:cNvSpPr>
            <p:nvPr/>
          </p:nvSpPr>
          <p:spPr bwMode="auto">
            <a:xfrm>
              <a:off x="6411300" y="4275072"/>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6" name="Group 63">
              <a:extLst>
                <a:ext uri="{FF2B5EF4-FFF2-40B4-BE49-F238E27FC236}">
                  <a16:creationId xmlns:a16="http://schemas.microsoft.com/office/drawing/2014/main" id="{03C6B56D-1F1C-4660-959E-6CF0877D50AF}"/>
                </a:ext>
              </a:extLst>
            </p:cNvPr>
            <p:cNvGrpSpPr>
              <a:grpSpLocks/>
            </p:cNvGrpSpPr>
            <p:nvPr/>
          </p:nvGrpSpPr>
          <p:grpSpPr bwMode="auto">
            <a:xfrm>
              <a:off x="5137123" y="5005362"/>
              <a:ext cx="395787" cy="271944"/>
              <a:chOff x="2801" y="1501"/>
              <a:chExt cx="310" cy="213"/>
            </a:xfrm>
          </p:grpSpPr>
          <p:sp>
            <p:nvSpPr>
              <p:cNvPr id="393" name="Rectangle 61">
                <a:extLst>
                  <a:ext uri="{FF2B5EF4-FFF2-40B4-BE49-F238E27FC236}">
                    <a16:creationId xmlns:a16="http://schemas.microsoft.com/office/drawing/2014/main" id="{0477EECD-6927-4D09-BC2E-B261326A2B58}"/>
                  </a:ext>
                </a:extLst>
              </p:cNvPr>
              <p:cNvSpPr>
                <a:spLocks noChangeArrowheads="1"/>
              </p:cNvSpPr>
              <p:nvPr/>
            </p:nvSpPr>
            <p:spPr bwMode="auto">
              <a:xfrm>
                <a:off x="2801" y="150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62">
                <a:extLst>
                  <a:ext uri="{FF2B5EF4-FFF2-40B4-BE49-F238E27FC236}">
                    <a16:creationId xmlns:a16="http://schemas.microsoft.com/office/drawing/2014/main" id="{83E9CE6E-5B4C-4BFA-A187-65853B27FD53}"/>
                  </a:ext>
                </a:extLst>
              </p:cNvPr>
              <p:cNvSpPr>
                <a:spLocks noChangeArrowheads="1"/>
              </p:cNvSpPr>
              <p:nvPr/>
            </p:nvSpPr>
            <p:spPr bwMode="auto">
              <a:xfrm>
                <a:off x="2801" y="150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7" name="Rectangle 64">
              <a:extLst>
                <a:ext uri="{FF2B5EF4-FFF2-40B4-BE49-F238E27FC236}">
                  <a16:creationId xmlns:a16="http://schemas.microsoft.com/office/drawing/2014/main" id="{C606837E-8AFB-4A31-84FB-1515CDBC0DAF}"/>
                </a:ext>
              </a:extLst>
            </p:cNvPr>
            <p:cNvSpPr>
              <a:spLocks noChangeArrowheads="1"/>
            </p:cNvSpPr>
            <p:nvPr/>
          </p:nvSpPr>
          <p:spPr bwMode="auto">
            <a:xfrm>
              <a:off x="5245645" y="5060261"/>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65">
              <a:extLst>
                <a:ext uri="{FF2B5EF4-FFF2-40B4-BE49-F238E27FC236}">
                  <a16:creationId xmlns:a16="http://schemas.microsoft.com/office/drawing/2014/main" id="{32AF7F88-DF4B-4786-BB10-A16F0A98B513}"/>
                </a:ext>
              </a:extLst>
            </p:cNvPr>
            <p:cNvSpPr>
              <a:spLocks noChangeArrowheads="1"/>
            </p:cNvSpPr>
            <p:nvPr/>
          </p:nvSpPr>
          <p:spPr bwMode="auto">
            <a:xfrm>
              <a:off x="5328632" y="5060261"/>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9" name="Group 68">
              <a:extLst>
                <a:ext uri="{FF2B5EF4-FFF2-40B4-BE49-F238E27FC236}">
                  <a16:creationId xmlns:a16="http://schemas.microsoft.com/office/drawing/2014/main" id="{B39D9055-5915-45B5-85E9-4CDE54C06DBE}"/>
                </a:ext>
              </a:extLst>
            </p:cNvPr>
            <p:cNvGrpSpPr>
              <a:grpSpLocks/>
            </p:cNvGrpSpPr>
            <p:nvPr/>
          </p:nvGrpSpPr>
          <p:grpSpPr bwMode="auto">
            <a:xfrm>
              <a:off x="8406830" y="5069199"/>
              <a:ext cx="395787" cy="271944"/>
              <a:chOff x="5362" y="1551"/>
              <a:chExt cx="310" cy="213"/>
            </a:xfrm>
          </p:grpSpPr>
          <p:sp>
            <p:nvSpPr>
              <p:cNvPr id="391" name="Rectangle 66">
                <a:extLst>
                  <a:ext uri="{FF2B5EF4-FFF2-40B4-BE49-F238E27FC236}">
                    <a16:creationId xmlns:a16="http://schemas.microsoft.com/office/drawing/2014/main" id="{96518A6B-4172-4188-A4B5-A33C043BDFB6}"/>
                  </a:ext>
                </a:extLst>
              </p:cNvPr>
              <p:cNvSpPr>
                <a:spLocks noChangeArrowheads="1"/>
              </p:cNvSpPr>
              <p:nvPr/>
            </p:nvSpPr>
            <p:spPr bwMode="auto">
              <a:xfrm>
                <a:off x="5362" y="155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67">
                <a:extLst>
                  <a:ext uri="{FF2B5EF4-FFF2-40B4-BE49-F238E27FC236}">
                    <a16:creationId xmlns:a16="http://schemas.microsoft.com/office/drawing/2014/main" id="{E1E804E2-5F7C-4B3C-9AF2-5304DB0481B9}"/>
                  </a:ext>
                </a:extLst>
              </p:cNvPr>
              <p:cNvSpPr>
                <a:spLocks noChangeArrowheads="1"/>
              </p:cNvSpPr>
              <p:nvPr/>
            </p:nvSpPr>
            <p:spPr bwMode="auto">
              <a:xfrm>
                <a:off x="5362" y="155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0" name="Rectangle 69">
              <a:extLst>
                <a:ext uri="{FF2B5EF4-FFF2-40B4-BE49-F238E27FC236}">
                  <a16:creationId xmlns:a16="http://schemas.microsoft.com/office/drawing/2014/main" id="{58DCA7FF-371B-4F5A-99AF-6A7817BF7567}"/>
                </a:ext>
              </a:extLst>
            </p:cNvPr>
            <p:cNvSpPr>
              <a:spLocks noChangeArrowheads="1"/>
            </p:cNvSpPr>
            <p:nvPr/>
          </p:nvSpPr>
          <p:spPr bwMode="auto">
            <a:xfrm>
              <a:off x="8516629" y="5125375"/>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1" name="Rectangle 70">
              <a:extLst>
                <a:ext uri="{FF2B5EF4-FFF2-40B4-BE49-F238E27FC236}">
                  <a16:creationId xmlns:a16="http://schemas.microsoft.com/office/drawing/2014/main" id="{123AEB7C-AE8A-4430-843A-C0D43B22C24F}"/>
                </a:ext>
              </a:extLst>
            </p:cNvPr>
            <p:cNvSpPr>
              <a:spLocks noChangeArrowheads="1"/>
            </p:cNvSpPr>
            <p:nvPr/>
          </p:nvSpPr>
          <p:spPr bwMode="auto">
            <a:xfrm>
              <a:off x="8599617" y="512537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2" name="Group 73">
              <a:extLst>
                <a:ext uri="{FF2B5EF4-FFF2-40B4-BE49-F238E27FC236}">
                  <a16:creationId xmlns:a16="http://schemas.microsoft.com/office/drawing/2014/main" id="{A0360FCA-2E4E-46A5-91D4-C61BFB4210DB}"/>
                </a:ext>
              </a:extLst>
            </p:cNvPr>
            <p:cNvGrpSpPr>
              <a:grpSpLocks/>
            </p:cNvGrpSpPr>
            <p:nvPr/>
          </p:nvGrpSpPr>
          <p:grpSpPr bwMode="auto">
            <a:xfrm>
              <a:off x="5609513" y="5098563"/>
              <a:ext cx="395787" cy="271944"/>
              <a:chOff x="3171" y="1574"/>
              <a:chExt cx="310" cy="213"/>
            </a:xfrm>
          </p:grpSpPr>
          <p:sp>
            <p:nvSpPr>
              <p:cNvPr id="389" name="Rectangle 71">
                <a:extLst>
                  <a:ext uri="{FF2B5EF4-FFF2-40B4-BE49-F238E27FC236}">
                    <a16:creationId xmlns:a16="http://schemas.microsoft.com/office/drawing/2014/main" id="{9F464667-65A0-4E5F-863B-DE5D8D861480}"/>
                  </a:ext>
                </a:extLst>
              </p:cNvPr>
              <p:cNvSpPr>
                <a:spLocks noChangeArrowheads="1"/>
              </p:cNvSpPr>
              <p:nvPr/>
            </p:nvSpPr>
            <p:spPr bwMode="auto">
              <a:xfrm>
                <a:off x="3171" y="1574"/>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72">
                <a:extLst>
                  <a:ext uri="{FF2B5EF4-FFF2-40B4-BE49-F238E27FC236}">
                    <a16:creationId xmlns:a16="http://schemas.microsoft.com/office/drawing/2014/main" id="{6B1D1A53-A149-4BE5-B01C-FCA179CD9971}"/>
                  </a:ext>
                </a:extLst>
              </p:cNvPr>
              <p:cNvSpPr>
                <a:spLocks noChangeArrowheads="1"/>
              </p:cNvSpPr>
              <p:nvPr/>
            </p:nvSpPr>
            <p:spPr bwMode="auto">
              <a:xfrm>
                <a:off x="3171" y="1574"/>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3" name="Rectangle 74">
              <a:extLst>
                <a:ext uri="{FF2B5EF4-FFF2-40B4-BE49-F238E27FC236}">
                  <a16:creationId xmlns:a16="http://schemas.microsoft.com/office/drawing/2014/main" id="{05F7FC27-DD21-489B-90A3-27FF0E51640A}"/>
                </a:ext>
              </a:extLst>
            </p:cNvPr>
            <p:cNvSpPr>
              <a:spLocks noChangeArrowheads="1"/>
            </p:cNvSpPr>
            <p:nvPr/>
          </p:nvSpPr>
          <p:spPr bwMode="auto">
            <a:xfrm>
              <a:off x="5719312" y="5154740"/>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75">
              <a:extLst>
                <a:ext uri="{FF2B5EF4-FFF2-40B4-BE49-F238E27FC236}">
                  <a16:creationId xmlns:a16="http://schemas.microsoft.com/office/drawing/2014/main" id="{57760363-925A-42F0-A89C-D27F1F997F47}"/>
                </a:ext>
              </a:extLst>
            </p:cNvPr>
            <p:cNvSpPr>
              <a:spLocks noChangeArrowheads="1"/>
            </p:cNvSpPr>
            <p:nvPr/>
          </p:nvSpPr>
          <p:spPr bwMode="auto">
            <a:xfrm>
              <a:off x="5803576" y="5154740"/>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5" name="Group 78">
              <a:extLst>
                <a:ext uri="{FF2B5EF4-FFF2-40B4-BE49-F238E27FC236}">
                  <a16:creationId xmlns:a16="http://schemas.microsoft.com/office/drawing/2014/main" id="{9A955513-84F5-4B91-B24F-3454138A5D96}"/>
                </a:ext>
              </a:extLst>
            </p:cNvPr>
            <p:cNvGrpSpPr>
              <a:grpSpLocks/>
            </p:cNvGrpSpPr>
            <p:nvPr/>
          </p:nvGrpSpPr>
          <p:grpSpPr bwMode="auto">
            <a:xfrm>
              <a:off x="4424707" y="4254644"/>
              <a:ext cx="399617" cy="398340"/>
              <a:chOff x="2243" y="913"/>
              <a:chExt cx="313" cy="312"/>
            </a:xfrm>
          </p:grpSpPr>
          <p:sp>
            <p:nvSpPr>
              <p:cNvPr id="387" name="Oval 76">
                <a:extLst>
                  <a:ext uri="{FF2B5EF4-FFF2-40B4-BE49-F238E27FC236}">
                    <a16:creationId xmlns:a16="http://schemas.microsoft.com/office/drawing/2014/main" id="{FFF93FFB-BB2F-4902-9824-BFDC28EEBEA2}"/>
                  </a:ext>
                </a:extLst>
              </p:cNvPr>
              <p:cNvSpPr>
                <a:spLocks noChangeArrowheads="1"/>
              </p:cNvSpPr>
              <p:nvPr/>
            </p:nvSpPr>
            <p:spPr bwMode="auto">
              <a:xfrm>
                <a:off x="2243"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Oval 77">
                <a:extLst>
                  <a:ext uri="{FF2B5EF4-FFF2-40B4-BE49-F238E27FC236}">
                    <a16:creationId xmlns:a16="http://schemas.microsoft.com/office/drawing/2014/main" id="{2129F44B-4AAB-436B-B83F-D19FC866E3DA}"/>
                  </a:ext>
                </a:extLst>
              </p:cNvPr>
              <p:cNvSpPr>
                <a:spLocks noChangeArrowheads="1"/>
              </p:cNvSpPr>
              <p:nvPr/>
            </p:nvSpPr>
            <p:spPr bwMode="auto">
              <a:xfrm>
                <a:off x="2243"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6" name="Rectangle 79">
              <a:extLst>
                <a:ext uri="{FF2B5EF4-FFF2-40B4-BE49-F238E27FC236}">
                  <a16:creationId xmlns:a16="http://schemas.microsoft.com/office/drawing/2014/main" id="{69486006-C046-4FD5-86A5-377C47416CC6}"/>
                </a:ext>
              </a:extLst>
            </p:cNvPr>
            <p:cNvSpPr>
              <a:spLocks noChangeArrowheads="1"/>
            </p:cNvSpPr>
            <p:nvPr/>
          </p:nvSpPr>
          <p:spPr bwMode="auto">
            <a:xfrm>
              <a:off x="4561317" y="4360613"/>
              <a:ext cx="183849"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7" name="Rectangle 80">
              <a:extLst>
                <a:ext uri="{FF2B5EF4-FFF2-40B4-BE49-F238E27FC236}">
                  <a16:creationId xmlns:a16="http://schemas.microsoft.com/office/drawing/2014/main" id="{3456E941-1BB3-4C4A-9200-13285DC59E14}"/>
                </a:ext>
              </a:extLst>
            </p:cNvPr>
            <p:cNvSpPr>
              <a:spLocks noChangeArrowheads="1"/>
            </p:cNvSpPr>
            <p:nvPr/>
          </p:nvSpPr>
          <p:spPr bwMode="auto">
            <a:xfrm>
              <a:off x="4669839"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8" name="Group 83">
              <a:extLst>
                <a:ext uri="{FF2B5EF4-FFF2-40B4-BE49-F238E27FC236}">
                  <a16:creationId xmlns:a16="http://schemas.microsoft.com/office/drawing/2014/main" id="{5A8F60FF-12F8-4DE2-AA0E-D66AC14A2786}"/>
                </a:ext>
              </a:extLst>
            </p:cNvPr>
            <p:cNvGrpSpPr>
              <a:grpSpLocks/>
            </p:cNvGrpSpPr>
            <p:nvPr/>
          </p:nvGrpSpPr>
          <p:grpSpPr bwMode="auto">
            <a:xfrm>
              <a:off x="5520142" y="4254644"/>
              <a:ext cx="397063" cy="399617"/>
              <a:chOff x="3101" y="913"/>
              <a:chExt cx="311" cy="313"/>
            </a:xfrm>
          </p:grpSpPr>
          <p:sp>
            <p:nvSpPr>
              <p:cNvPr id="385" name="Oval 81">
                <a:extLst>
                  <a:ext uri="{FF2B5EF4-FFF2-40B4-BE49-F238E27FC236}">
                    <a16:creationId xmlns:a16="http://schemas.microsoft.com/office/drawing/2014/main" id="{F0B9E451-A9A9-4C01-A0DC-FA920B812AF3}"/>
                  </a:ext>
                </a:extLst>
              </p:cNvPr>
              <p:cNvSpPr>
                <a:spLocks noChangeArrowheads="1"/>
              </p:cNvSpPr>
              <p:nvPr/>
            </p:nvSpPr>
            <p:spPr bwMode="auto">
              <a:xfrm>
                <a:off x="3101" y="913"/>
                <a:ext cx="311"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Oval 82">
                <a:extLst>
                  <a:ext uri="{FF2B5EF4-FFF2-40B4-BE49-F238E27FC236}">
                    <a16:creationId xmlns:a16="http://schemas.microsoft.com/office/drawing/2014/main" id="{6C6908CF-2204-48BD-9593-8B2308041678}"/>
                  </a:ext>
                </a:extLst>
              </p:cNvPr>
              <p:cNvSpPr>
                <a:spLocks noChangeArrowheads="1"/>
              </p:cNvSpPr>
              <p:nvPr/>
            </p:nvSpPr>
            <p:spPr bwMode="auto">
              <a:xfrm>
                <a:off x="3101" y="913"/>
                <a:ext cx="311"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9" name="Rectangle 84">
              <a:extLst>
                <a:ext uri="{FF2B5EF4-FFF2-40B4-BE49-F238E27FC236}">
                  <a16:creationId xmlns:a16="http://schemas.microsoft.com/office/drawing/2014/main" id="{D9793B24-F390-4C8F-AAF8-BF78DDFEA973}"/>
                </a:ext>
              </a:extLst>
            </p:cNvPr>
            <p:cNvSpPr>
              <a:spLocks noChangeArrowheads="1"/>
            </p:cNvSpPr>
            <p:nvPr/>
          </p:nvSpPr>
          <p:spPr bwMode="auto">
            <a:xfrm>
              <a:off x="5656752" y="4360613"/>
              <a:ext cx="227258"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0" name="Rectangle 85">
              <a:extLst>
                <a:ext uri="{FF2B5EF4-FFF2-40B4-BE49-F238E27FC236}">
                  <a16:creationId xmlns:a16="http://schemas.microsoft.com/office/drawing/2014/main" id="{68ACAC8D-78A6-4840-9FAF-C0BE803A2DDB}"/>
                </a:ext>
              </a:extLst>
            </p:cNvPr>
            <p:cNvSpPr>
              <a:spLocks noChangeArrowheads="1"/>
            </p:cNvSpPr>
            <p:nvPr/>
          </p:nvSpPr>
          <p:spPr bwMode="auto">
            <a:xfrm>
              <a:off x="5806130"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2" name="Rectangle 89">
              <a:extLst>
                <a:ext uri="{FF2B5EF4-FFF2-40B4-BE49-F238E27FC236}">
                  <a16:creationId xmlns:a16="http://schemas.microsoft.com/office/drawing/2014/main" id="{4C03CC56-5324-48EA-8B39-4CC212C8A00E}"/>
                </a:ext>
              </a:extLst>
            </p:cNvPr>
            <p:cNvSpPr>
              <a:spLocks noChangeArrowheads="1"/>
            </p:cNvSpPr>
            <p:nvPr/>
          </p:nvSpPr>
          <p:spPr bwMode="auto">
            <a:xfrm>
              <a:off x="6353847" y="6529780"/>
              <a:ext cx="227258"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3" name="Rectangle 90">
              <a:extLst>
                <a:ext uri="{FF2B5EF4-FFF2-40B4-BE49-F238E27FC236}">
                  <a16:creationId xmlns:a16="http://schemas.microsoft.com/office/drawing/2014/main" id="{D8E0CA8E-331D-4274-8F63-BF136D6B78AD}"/>
                </a:ext>
              </a:extLst>
            </p:cNvPr>
            <p:cNvSpPr>
              <a:spLocks noChangeArrowheads="1"/>
            </p:cNvSpPr>
            <p:nvPr/>
          </p:nvSpPr>
          <p:spPr bwMode="auto">
            <a:xfrm>
              <a:off x="6504501" y="6529780"/>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34" name="Group 93">
              <a:extLst>
                <a:ext uri="{FF2B5EF4-FFF2-40B4-BE49-F238E27FC236}">
                  <a16:creationId xmlns:a16="http://schemas.microsoft.com/office/drawing/2014/main" id="{9E3CD67C-086A-4487-BCB7-C256ECF37491}"/>
                </a:ext>
              </a:extLst>
            </p:cNvPr>
            <p:cNvGrpSpPr>
              <a:grpSpLocks/>
            </p:cNvGrpSpPr>
            <p:nvPr/>
          </p:nvGrpSpPr>
          <p:grpSpPr bwMode="auto">
            <a:xfrm>
              <a:off x="6514715" y="5339866"/>
              <a:ext cx="399617" cy="398340"/>
              <a:chOff x="3880" y="1763"/>
              <a:chExt cx="313" cy="312"/>
            </a:xfrm>
          </p:grpSpPr>
          <p:sp>
            <p:nvSpPr>
              <p:cNvPr id="381" name="Oval 91">
                <a:extLst>
                  <a:ext uri="{FF2B5EF4-FFF2-40B4-BE49-F238E27FC236}">
                    <a16:creationId xmlns:a16="http://schemas.microsoft.com/office/drawing/2014/main" id="{5EB1D0CF-8C2F-4453-8316-AEEB4BC215BB}"/>
                  </a:ext>
                </a:extLst>
              </p:cNvPr>
              <p:cNvSpPr>
                <a:spLocks noChangeArrowheads="1"/>
              </p:cNvSpPr>
              <p:nvPr/>
            </p:nvSpPr>
            <p:spPr bwMode="auto">
              <a:xfrm>
                <a:off x="3880" y="176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Oval 92">
                <a:extLst>
                  <a:ext uri="{FF2B5EF4-FFF2-40B4-BE49-F238E27FC236}">
                    <a16:creationId xmlns:a16="http://schemas.microsoft.com/office/drawing/2014/main" id="{28DE00A7-BDBF-492A-8687-547D9641437F}"/>
                  </a:ext>
                </a:extLst>
              </p:cNvPr>
              <p:cNvSpPr>
                <a:spLocks noChangeArrowheads="1"/>
              </p:cNvSpPr>
              <p:nvPr/>
            </p:nvSpPr>
            <p:spPr bwMode="auto">
              <a:xfrm>
                <a:off x="3880" y="1763"/>
                <a:ext cx="313" cy="312"/>
              </a:xfrm>
              <a:prstGeom prst="ellipse">
                <a:avLst/>
              </a:pr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5" name="Rectangle 94">
              <a:extLst>
                <a:ext uri="{FF2B5EF4-FFF2-40B4-BE49-F238E27FC236}">
                  <a16:creationId xmlns:a16="http://schemas.microsoft.com/office/drawing/2014/main" id="{38A6163A-5A83-4F75-A4E8-4DCC7978A9AB}"/>
                </a:ext>
              </a:extLst>
            </p:cNvPr>
            <p:cNvSpPr>
              <a:spLocks noChangeArrowheads="1"/>
            </p:cNvSpPr>
            <p:nvPr/>
          </p:nvSpPr>
          <p:spPr bwMode="auto">
            <a:xfrm>
              <a:off x="6651325" y="5444558"/>
              <a:ext cx="183849"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6" name="Rectangle 95">
              <a:extLst>
                <a:ext uri="{FF2B5EF4-FFF2-40B4-BE49-F238E27FC236}">
                  <a16:creationId xmlns:a16="http://schemas.microsoft.com/office/drawing/2014/main" id="{E4A5D79A-D136-4CD0-ABE7-A24379211CF1}"/>
                </a:ext>
              </a:extLst>
            </p:cNvPr>
            <p:cNvSpPr>
              <a:spLocks noChangeArrowheads="1"/>
            </p:cNvSpPr>
            <p:nvPr/>
          </p:nvSpPr>
          <p:spPr bwMode="auto">
            <a:xfrm>
              <a:off x="6759847" y="5444558"/>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37" name="Group 98">
              <a:extLst>
                <a:ext uri="{FF2B5EF4-FFF2-40B4-BE49-F238E27FC236}">
                  <a16:creationId xmlns:a16="http://schemas.microsoft.com/office/drawing/2014/main" id="{15C4F337-5D87-4622-8F65-6F7802DF0C00}"/>
                </a:ext>
              </a:extLst>
            </p:cNvPr>
            <p:cNvGrpSpPr>
              <a:grpSpLocks/>
            </p:cNvGrpSpPr>
            <p:nvPr/>
          </p:nvGrpSpPr>
          <p:grpSpPr bwMode="auto">
            <a:xfrm>
              <a:off x="4923909" y="5882477"/>
              <a:ext cx="395787" cy="398340"/>
              <a:chOff x="2634" y="2188"/>
              <a:chExt cx="310" cy="312"/>
            </a:xfrm>
          </p:grpSpPr>
          <p:sp>
            <p:nvSpPr>
              <p:cNvPr id="379" name="Oval 96">
                <a:extLst>
                  <a:ext uri="{FF2B5EF4-FFF2-40B4-BE49-F238E27FC236}">
                    <a16:creationId xmlns:a16="http://schemas.microsoft.com/office/drawing/2014/main" id="{099592CD-E394-424B-869D-6BA72A8CAEA3}"/>
                  </a:ext>
                </a:extLst>
              </p:cNvPr>
              <p:cNvSpPr>
                <a:spLocks noChangeArrowheads="1"/>
              </p:cNvSpPr>
              <p:nvPr/>
            </p:nvSpPr>
            <p:spPr bwMode="auto">
              <a:xfrm>
                <a:off x="2634" y="2188"/>
                <a:ext cx="310"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Oval 97">
                <a:extLst>
                  <a:ext uri="{FF2B5EF4-FFF2-40B4-BE49-F238E27FC236}">
                    <a16:creationId xmlns:a16="http://schemas.microsoft.com/office/drawing/2014/main" id="{768A47BD-A7CA-4E05-8242-EC9C0E9CAE08}"/>
                  </a:ext>
                </a:extLst>
              </p:cNvPr>
              <p:cNvSpPr>
                <a:spLocks noChangeArrowheads="1"/>
              </p:cNvSpPr>
              <p:nvPr/>
            </p:nvSpPr>
            <p:spPr bwMode="auto">
              <a:xfrm>
                <a:off x="2634" y="2188"/>
                <a:ext cx="310"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8" name="Rectangle 99">
              <a:extLst>
                <a:ext uri="{FF2B5EF4-FFF2-40B4-BE49-F238E27FC236}">
                  <a16:creationId xmlns:a16="http://schemas.microsoft.com/office/drawing/2014/main" id="{57FC9C62-7EA3-471F-8980-E7561C910DB5}"/>
                </a:ext>
              </a:extLst>
            </p:cNvPr>
            <p:cNvSpPr>
              <a:spLocks noChangeArrowheads="1"/>
            </p:cNvSpPr>
            <p:nvPr/>
          </p:nvSpPr>
          <p:spPr bwMode="auto">
            <a:xfrm>
              <a:off x="5059242" y="5988445"/>
              <a:ext cx="218321"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9" name="Rectangle 100">
              <a:extLst>
                <a:ext uri="{FF2B5EF4-FFF2-40B4-BE49-F238E27FC236}">
                  <a16:creationId xmlns:a16="http://schemas.microsoft.com/office/drawing/2014/main" id="{ACA9FE99-A552-4DB8-8B72-4ED7C841BCAD}"/>
                </a:ext>
              </a:extLst>
            </p:cNvPr>
            <p:cNvSpPr>
              <a:spLocks noChangeArrowheads="1"/>
            </p:cNvSpPr>
            <p:nvPr/>
          </p:nvSpPr>
          <p:spPr bwMode="auto">
            <a:xfrm>
              <a:off x="5207343" y="598844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0" name="Group 103">
              <a:extLst>
                <a:ext uri="{FF2B5EF4-FFF2-40B4-BE49-F238E27FC236}">
                  <a16:creationId xmlns:a16="http://schemas.microsoft.com/office/drawing/2014/main" id="{C14F247F-8F41-4CA3-B207-AEBFF395FF75}"/>
                </a:ext>
              </a:extLst>
            </p:cNvPr>
            <p:cNvGrpSpPr>
              <a:grpSpLocks/>
            </p:cNvGrpSpPr>
            <p:nvPr/>
          </p:nvGrpSpPr>
          <p:grpSpPr bwMode="auto">
            <a:xfrm>
              <a:off x="7908905" y="5882477"/>
              <a:ext cx="398340" cy="398340"/>
              <a:chOff x="4972" y="2188"/>
              <a:chExt cx="312" cy="312"/>
            </a:xfrm>
          </p:grpSpPr>
          <p:sp>
            <p:nvSpPr>
              <p:cNvPr id="377" name="Oval 101">
                <a:extLst>
                  <a:ext uri="{FF2B5EF4-FFF2-40B4-BE49-F238E27FC236}">
                    <a16:creationId xmlns:a16="http://schemas.microsoft.com/office/drawing/2014/main" id="{BA21EE98-B734-4768-A00E-C58481C31198}"/>
                  </a:ext>
                </a:extLst>
              </p:cNvPr>
              <p:cNvSpPr>
                <a:spLocks noChangeArrowheads="1"/>
              </p:cNvSpPr>
              <p:nvPr/>
            </p:nvSpPr>
            <p:spPr bwMode="auto">
              <a:xfrm>
                <a:off x="4972" y="2188"/>
                <a:ext cx="312"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Oval 102">
                <a:extLst>
                  <a:ext uri="{FF2B5EF4-FFF2-40B4-BE49-F238E27FC236}">
                    <a16:creationId xmlns:a16="http://schemas.microsoft.com/office/drawing/2014/main" id="{6B2549C3-690B-400B-9191-866FEE60C71E}"/>
                  </a:ext>
                </a:extLst>
              </p:cNvPr>
              <p:cNvSpPr>
                <a:spLocks noChangeArrowheads="1"/>
              </p:cNvSpPr>
              <p:nvPr/>
            </p:nvSpPr>
            <p:spPr bwMode="auto">
              <a:xfrm>
                <a:off x="4972" y="2188"/>
                <a:ext cx="312"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1" name="Rectangle 104">
              <a:extLst>
                <a:ext uri="{FF2B5EF4-FFF2-40B4-BE49-F238E27FC236}">
                  <a16:creationId xmlns:a16="http://schemas.microsoft.com/office/drawing/2014/main" id="{F1A6038F-939F-4137-B98A-15CDF66A9A20}"/>
                </a:ext>
              </a:extLst>
            </p:cNvPr>
            <p:cNvSpPr>
              <a:spLocks noChangeArrowheads="1"/>
            </p:cNvSpPr>
            <p:nvPr/>
          </p:nvSpPr>
          <p:spPr bwMode="auto">
            <a:xfrm>
              <a:off x="8045515" y="5988445"/>
              <a:ext cx="23364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2" name="Rectangle 105">
              <a:extLst>
                <a:ext uri="{FF2B5EF4-FFF2-40B4-BE49-F238E27FC236}">
                  <a16:creationId xmlns:a16="http://schemas.microsoft.com/office/drawing/2014/main" id="{936A93B2-5CE5-4D4A-9AA2-DE878A6F6342}"/>
                </a:ext>
              </a:extLst>
            </p:cNvPr>
            <p:cNvSpPr>
              <a:spLocks noChangeArrowheads="1"/>
            </p:cNvSpPr>
            <p:nvPr/>
          </p:nvSpPr>
          <p:spPr bwMode="auto">
            <a:xfrm>
              <a:off x="8202553" y="598844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3" name="Group 108">
              <a:extLst>
                <a:ext uri="{FF2B5EF4-FFF2-40B4-BE49-F238E27FC236}">
                  <a16:creationId xmlns:a16="http://schemas.microsoft.com/office/drawing/2014/main" id="{4D0EA7AF-535D-477E-B845-13514939C797}"/>
                </a:ext>
              </a:extLst>
            </p:cNvPr>
            <p:cNvGrpSpPr>
              <a:grpSpLocks/>
            </p:cNvGrpSpPr>
            <p:nvPr/>
          </p:nvGrpSpPr>
          <p:grpSpPr bwMode="auto">
            <a:xfrm>
              <a:off x="8307245" y="4254644"/>
              <a:ext cx="399617" cy="398340"/>
              <a:chOff x="5284" y="913"/>
              <a:chExt cx="313" cy="312"/>
            </a:xfrm>
          </p:grpSpPr>
          <p:sp>
            <p:nvSpPr>
              <p:cNvPr id="375" name="Oval 106">
                <a:extLst>
                  <a:ext uri="{FF2B5EF4-FFF2-40B4-BE49-F238E27FC236}">
                    <a16:creationId xmlns:a16="http://schemas.microsoft.com/office/drawing/2014/main" id="{CFB24930-920F-4F65-A99C-5AA481263BAB}"/>
                  </a:ext>
                </a:extLst>
              </p:cNvPr>
              <p:cNvSpPr>
                <a:spLocks noChangeArrowheads="1"/>
              </p:cNvSpPr>
              <p:nvPr/>
            </p:nvSpPr>
            <p:spPr bwMode="auto">
              <a:xfrm>
                <a:off x="5284"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Oval 107">
                <a:extLst>
                  <a:ext uri="{FF2B5EF4-FFF2-40B4-BE49-F238E27FC236}">
                    <a16:creationId xmlns:a16="http://schemas.microsoft.com/office/drawing/2014/main" id="{E9D48757-C1A7-406A-BA1A-DBAFAF99DE6F}"/>
                  </a:ext>
                </a:extLst>
              </p:cNvPr>
              <p:cNvSpPr>
                <a:spLocks noChangeArrowheads="1"/>
              </p:cNvSpPr>
              <p:nvPr/>
            </p:nvSpPr>
            <p:spPr bwMode="auto">
              <a:xfrm>
                <a:off x="5284"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4" name="Rectangle 109">
              <a:extLst>
                <a:ext uri="{FF2B5EF4-FFF2-40B4-BE49-F238E27FC236}">
                  <a16:creationId xmlns:a16="http://schemas.microsoft.com/office/drawing/2014/main" id="{68DDB730-81AF-48C5-8D65-F76A008D508F}"/>
                </a:ext>
              </a:extLst>
            </p:cNvPr>
            <p:cNvSpPr>
              <a:spLocks noChangeArrowheads="1"/>
            </p:cNvSpPr>
            <p:nvPr/>
          </p:nvSpPr>
          <p:spPr bwMode="auto">
            <a:xfrm>
              <a:off x="8443855" y="4360613"/>
              <a:ext cx="208107"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5" name="Rectangle 110">
              <a:extLst>
                <a:ext uri="{FF2B5EF4-FFF2-40B4-BE49-F238E27FC236}">
                  <a16:creationId xmlns:a16="http://schemas.microsoft.com/office/drawing/2014/main" id="{7948756B-65E3-4D9D-AEA7-B729C87A27AD}"/>
                </a:ext>
              </a:extLst>
            </p:cNvPr>
            <p:cNvSpPr>
              <a:spLocks noChangeArrowheads="1"/>
            </p:cNvSpPr>
            <p:nvPr/>
          </p:nvSpPr>
          <p:spPr bwMode="auto">
            <a:xfrm>
              <a:off x="8577912"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6" name="Group 113">
              <a:extLst>
                <a:ext uri="{FF2B5EF4-FFF2-40B4-BE49-F238E27FC236}">
                  <a16:creationId xmlns:a16="http://schemas.microsoft.com/office/drawing/2014/main" id="{A0EA50F7-0519-40B3-93F3-4F540973441A}"/>
                </a:ext>
              </a:extLst>
            </p:cNvPr>
            <p:cNvGrpSpPr>
              <a:grpSpLocks/>
            </p:cNvGrpSpPr>
            <p:nvPr/>
          </p:nvGrpSpPr>
          <p:grpSpPr bwMode="auto">
            <a:xfrm>
              <a:off x="6914332" y="4254644"/>
              <a:ext cx="395787" cy="399617"/>
              <a:chOff x="4193" y="913"/>
              <a:chExt cx="310" cy="313"/>
            </a:xfrm>
          </p:grpSpPr>
          <p:sp>
            <p:nvSpPr>
              <p:cNvPr id="373" name="Oval 111">
                <a:extLst>
                  <a:ext uri="{FF2B5EF4-FFF2-40B4-BE49-F238E27FC236}">
                    <a16:creationId xmlns:a16="http://schemas.microsoft.com/office/drawing/2014/main" id="{E3535E6C-0999-4580-BF5F-612EFA0921E6}"/>
                  </a:ext>
                </a:extLst>
              </p:cNvPr>
              <p:cNvSpPr>
                <a:spLocks noChangeArrowheads="1"/>
              </p:cNvSpPr>
              <p:nvPr/>
            </p:nvSpPr>
            <p:spPr bwMode="auto">
              <a:xfrm>
                <a:off x="4193" y="913"/>
                <a:ext cx="310"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Oval 112">
                <a:extLst>
                  <a:ext uri="{FF2B5EF4-FFF2-40B4-BE49-F238E27FC236}">
                    <a16:creationId xmlns:a16="http://schemas.microsoft.com/office/drawing/2014/main" id="{35596F98-B48A-4967-88E2-169DFE9909E7}"/>
                  </a:ext>
                </a:extLst>
              </p:cNvPr>
              <p:cNvSpPr>
                <a:spLocks noChangeArrowheads="1"/>
              </p:cNvSpPr>
              <p:nvPr/>
            </p:nvSpPr>
            <p:spPr bwMode="auto">
              <a:xfrm>
                <a:off x="4193" y="913"/>
                <a:ext cx="310"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7" name="Rectangle 114">
              <a:extLst>
                <a:ext uri="{FF2B5EF4-FFF2-40B4-BE49-F238E27FC236}">
                  <a16:creationId xmlns:a16="http://schemas.microsoft.com/office/drawing/2014/main" id="{EB79E702-B58D-4673-B458-E8607A1A3C74}"/>
                </a:ext>
              </a:extLst>
            </p:cNvPr>
            <p:cNvSpPr>
              <a:spLocks noChangeArrowheads="1"/>
            </p:cNvSpPr>
            <p:nvPr/>
          </p:nvSpPr>
          <p:spPr bwMode="auto">
            <a:xfrm>
              <a:off x="7050942" y="4360613"/>
              <a:ext cx="218321"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8" name="Rectangle 115">
              <a:extLst>
                <a:ext uri="{FF2B5EF4-FFF2-40B4-BE49-F238E27FC236}">
                  <a16:creationId xmlns:a16="http://schemas.microsoft.com/office/drawing/2014/main" id="{A4FD0809-3600-479B-AFA2-B59987089CF6}"/>
                </a:ext>
              </a:extLst>
            </p:cNvPr>
            <p:cNvSpPr>
              <a:spLocks noChangeArrowheads="1"/>
            </p:cNvSpPr>
            <p:nvPr/>
          </p:nvSpPr>
          <p:spPr bwMode="auto">
            <a:xfrm>
              <a:off x="7192659"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9" name="Line 116">
              <a:extLst>
                <a:ext uri="{FF2B5EF4-FFF2-40B4-BE49-F238E27FC236}">
                  <a16:creationId xmlns:a16="http://schemas.microsoft.com/office/drawing/2014/main" id="{96CFDEB2-4F02-406E-A680-C49C8D4F2CB1}"/>
                </a:ext>
              </a:extLst>
            </p:cNvPr>
            <p:cNvSpPr>
              <a:spLocks noChangeShapeType="1"/>
            </p:cNvSpPr>
            <p:nvPr/>
          </p:nvSpPr>
          <p:spPr bwMode="auto">
            <a:xfrm>
              <a:off x="4483437" y="4594254"/>
              <a:ext cx="526013" cy="134184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117">
              <a:extLst>
                <a:ext uri="{FF2B5EF4-FFF2-40B4-BE49-F238E27FC236}">
                  <a16:creationId xmlns:a16="http://schemas.microsoft.com/office/drawing/2014/main" id="{91A507DA-5498-4F74-B47D-07436F6A30EF}"/>
                </a:ext>
              </a:extLst>
            </p:cNvPr>
            <p:cNvSpPr>
              <a:spLocks noChangeShapeType="1"/>
            </p:cNvSpPr>
            <p:nvPr/>
          </p:nvSpPr>
          <p:spPr bwMode="auto">
            <a:xfrm>
              <a:off x="4824324" y="4453814"/>
              <a:ext cx="695818" cy="127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118">
              <a:extLst>
                <a:ext uri="{FF2B5EF4-FFF2-40B4-BE49-F238E27FC236}">
                  <a16:creationId xmlns:a16="http://schemas.microsoft.com/office/drawing/2014/main" id="{0D92C1B1-D7FB-425A-8672-00EE2B1AD7F8}"/>
                </a:ext>
              </a:extLst>
            </p:cNvPr>
            <p:cNvSpPr>
              <a:spLocks noChangeShapeType="1"/>
            </p:cNvSpPr>
            <p:nvPr/>
          </p:nvSpPr>
          <p:spPr bwMode="auto">
            <a:xfrm>
              <a:off x="5917205" y="4455091"/>
              <a:ext cx="997127"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119">
              <a:extLst>
                <a:ext uri="{FF2B5EF4-FFF2-40B4-BE49-F238E27FC236}">
                  <a16:creationId xmlns:a16="http://schemas.microsoft.com/office/drawing/2014/main" id="{6A617847-1E0F-4C8F-98AD-6F258243ADC9}"/>
                </a:ext>
              </a:extLst>
            </p:cNvPr>
            <p:cNvSpPr>
              <a:spLocks noChangeShapeType="1"/>
            </p:cNvSpPr>
            <p:nvPr/>
          </p:nvSpPr>
          <p:spPr bwMode="auto">
            <a:xfrm flipV="1">
              <a:off x="7310118" y="4453814"/>
              <a:ext cx="997127" cy="127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120">
              <a:extLst>
                <a:ext uri="{FF2B5EF4-FFF2-40B4-BE49-F238E27FC236}">
                  <a16:creationId xmlns:a16="http://schemas.microsoft.com/office/drawing/2014/main" id="{CF8B847D-E5D0-416E-9CB5-F2C7532AACBD}"/>
                </a:ext>
              </a:extLst>
            </p:cNvPr>
            <p:cNvSpPr>
              <a:spLocks noChangeShapeType="1"/>
            </p:cNvSpPr>
            <p:nvPr/>
          </p:nvSpPr>
          <p:spPr bwMode="auto">
            <a:xfrm flipH="1">
              <a:off x="5121802" y="4596808"/>
              <a:ext cx="457070" cy="1285669"/>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121">
              <a:extLst>
                <a:ext uri="{FF2B5EF4-FFF2-40B4-BE49-F238E27FC236}">
                  <a16:creationId xmlns:a16="http://schemas.microsoft.com/office/drawing/2014/main" id="{4200E0B3-DD69-4642-BBB5-8FA1750CC662}"/>
                </a:ext>
              </a:extLst>
            </p:cNvPr>
            <p:cNvSpPr>
              <a:spLocks noChangeShapeType="1"/>
            </p:cNvSpPr>
            <p:nvPr/>
          </p:nvSpPr>
          <p:spPr bwMode="auto">
            <a:xfrm>
              <a:off x="5262242" y="6222087"/>
              <a:ext cx="954995" cy="40089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122">
              <a:extLst>
                <a:ext uri="{FF2B5EF4-FFF2-40B4-BE49-F238E27FC236}">
                  <a16:creationId xmlns:a16="http://schemas.microsoft.com/office/drawing/2014/main" id="{02EA6CE7-DA29-4F6A-BA5C-34DE63B0BC84}"/>
                </a:ext>
              </a:extLst>
            </p:cNvPr>
            <p:cNvSpPr>
              <a:spLocks noChangeShapeType="1"/>
            </p:cNvSpPr>
            <p:nvPr/>
          </p:nvSpPr>
          <p:spPr bwMode="auto">
            <a:xfrm flipH="1">
              <a:off x="6855602" y="4654261"/>
              <a:ext cx="256623" cy="744335"/>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123">
              <a:extLst>
                <a:ext uri="{FF2B5EF4-FFF2-40B4-BE49-F238E27FC236}">
                  <a16:creationId xmlns:a16="http://schemas.microsoft.com/office/drawing/2014/main" id="{2F6E6AA5-79D6-4D8B-80DA-1583FF53C537}"/>
                </a:ext>
              </a:extLst>
            </p:cNvPr>
            <p:cNvSpPr>
              <a:spLocks noChangeShapeType="1"/>
            </p:cNvSpPr>
            <p:nvPr/>
          </p:nvSpPr>
          <p:spPr bwMode="auto">
            <a:xfrm flipH="1">
              <a:off x="6556847" y="5738206"/>
              <a:ext cx="158315" cy="744335"/>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124">
              <a:extLst>
                <a:ext uri="{FF2B5EF4-FFF2-40B4-BE49-F238E27FC236}">
                  <a16:creationId xmlns:a16="http://schemas.microsoft.com/office/drawing/2014/main" id="{1F574B5C-A321-48B6-AD28-B71BB5FFA2B7}"/>
                </a:ext>
              </a:extLst>
            </p:cNvPr>
            <p:cNvSpPr>
              <a:spLocks noChangeShapeType="1"/>
            </p:cNvSpPr>
            <p:nvPr/>
          </p:nvSpPr>
          <p:spPr bwMode="auto">
            <a:xfrm flipV="1">
              <a:off x="6614300" y="6223364"/>
              <a:ext cx="1352058" cy="39961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Line 126">
              <a:extLst>
                <a:ext uri="{FF2B5EF4-FFF2-40B4-BE49-F238E27FC236}">
                  <a16:creationId xmlns:a16="http://schemas.microsoft.com/office/drawing/2014/main" id="{FD8DC798-24AF-474D-8D13-533E728AF803}"/>
                </a:ext>
              </a:extLst>
            </p:cNvPr>
            <p:cNvSpPr>
              <a:spLocks noChangeShapeType="1"/>
            </p:cNvSpPr>
            <p:nvPr/>
          </p:nvSpPr>
          <p:spPr bwMode="auto">
            <a:xfrm flipH="1">
              <a:off x="8248516" y="4652984"/>
              <a:ext cx="259176" cy="1288222"/>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Line 127">
              <a:extLst>
                <a:ext uri="{FF2B5EF4-FFF2-40B4-BE49-F238E27FC236}">
                  <a16:creationId xmlns:a16="http://schemas.microsoft.com/office/drawing/2014/main" id="{57AA26E9-3042-4766-A41C-A2BB9CDE8EDC}"/>
                </a:ext>
              </a:extLst>
            </p:cNvPr>
            <p:cNvSpPr>
              <a:spLocks noChangeShapeType="1"/>
            </p:cNvSpPr>
            <p:nvPr/>
          </p:nvSpPr>
          <p:spPr bwMode="auto">
            <a:xfrm>
              <a:off x="6855602" y="5679476"/>
              <a:ext cx="1053303" cy="402170"/>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128">
              <a:extLst>
                <a:ext uri="{FF2B5EF4-FFF2-40B4-BE49-F238E27FC236}">
                  <a16:creationId xmlns:a16="http://schemas.microsoft.com/office/drawing/2014/main" id="{8CCE14A3-18B2-4CCD-AE52-D00A5B6068DB}"/>
                </a:ext>
              </a:extLst>
            </p:cNvPr>
            <p:cNvSpPr>
              <a:spLocks noChangeShapeType="1"/>
            </p:cNvSpPr>
            <p:nvPr/>
          </p:nvSpPr>
          <p:spPr bwMode="auto">
            <a:xfrm>
              <a:off x="5858476" y="4596808"/>
              <a:ext cx="714969" cy="801787"/>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131">
              <a:extLst>
                <a:ext uri="{FF2B5EF4-FFF2-40B4-BE49-F238E27FC236}">
                  <a16:creationId xmlns:a16="http://schemas.microsoft.com/office/drawing/2014/main" id="{8255317C-143A-49FC-AF5C-D746AD9D284F}"/>
                </a:ext>
              </a:extLst>
            </p:cNvPr>
            <p:cNvGrpSpPr>
              <a:grpSpLocks/>
            </p:cNvGrpSpPr>
            <p:nvPr/>
          </p:nvGrpSpPr>
          <p:grpSpPr bwMode="auto">
            <a:xfrm>
              <a:off x="5320972" y="6423811"/>
              <a:ext cx="397063" cy="273221"/>
              <a:chOff x="2945" y="2612"/>
              <a:chExt cx="311" cy="214"/>
            </a:xfrm>
          </p:grpSpPr>
          <p:sp>
            <p:nvSpPr>
              <p:cNvPr id="371" name="Rectangle 129">
                <a:extLst>
                  <a:ext uri="{FF2B5EF4-FFF2-40B4-BE49-F238E27FC236}">
                    <a16:creationId xmlns:a16="http://schemas.microsoft.com/office/drawing/2014/main" id="{8862711D-D287-4767-9DBE-2A267D5F5B24}"/>
                  </a:ext>
                </a:extLst>
              </p:cNvPr>
              <p:cNvSpPr>
                <a:spLocks noChangeArrowheads="1"/>
              </p:cNvSpPr>
              <p:nvPr/>
            </p:nvSpPr>
            <p:spPr bwMode="auto">
              <a:xfrm>
                <a:off x="2945"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30">
                <a:extLst>
                  <a:ext uri="{FF2B5EF4-FFF2-40B4-BE49-F238E27FC236}">
                    <a16:creationId xmlns:a16="http://schemas.microsoft.com/office/drawing/2014/main" id="{0426B0A9-D5FF-4FE1-A4A4-3DBDE92FF6F5}"/>
                  </a:ext>
                </a:extLst>
              </p:cNvPr>
              <p:cNvSpPr>
                <a:spLocks noChangeArrowheads="1"/>
              </p:cNvSpPr>
              <p:nvPr/>
            </p:nvSpPr>
            <p:spPr bwMode="auto">
              <a:xfrm>
                <a:off x="2945"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3" name="Rectangle 132">
              <a:extLst>
                <a:ext uri="{FF2B5EF4-FFF2-40B4-BE49-F238E27FC236}">
                  <a16:creationId xmlns:a16="http://schemas.microsoft.com/office/drawing/2014/main" id="{D4531408-F275-4CC7-B263-3E567FB5C6A4}"/>
                </a:ext>
              </a:extLst>
            </p:cNvPr>
            <p:cNvSpPr>
              <a:spLocks noChangeArrowheads="1"/>
            </p:cNvSpPr>
            <p:nvPr/>
          </p:nvSpPr>
          <p:spPr bwMode="auto">
            <a:xfrm>
              <a:off x="5429494" y="6479987"/>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4" name="Rectangle 133">
              <a:extLst>
                <a:ext uri="{FF2B5EF4-FFF2-40B4-BE49-F238E27FC236}">
                  <a16:creationId xmlns:a16="http://schemas.microsoft.com/office/drawing/2014/main" id="{293AA4D1-F849-4C25-BA61-45920017B578}"/>
                </a:ext>
              </a:extLst>
            </p:cNvPr>
            <p:cNvSpPr>
              <a:spLocks noChangeArrowheads="1"/>
            </p:cNvSpPr>
            <p:nvPr/>
          </p:nvSpPr>
          <p:spPr bwMode="auto">
            <a:xfrm>
              <a:off x="5513758" y="6479987"/>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65" name="Group 136">
              <a:extLst>
                <a:ext uri="{FF2B5EF4-FFF2-40B4-BE49-F238E27FC236}">
                  <a16:creationId xmlns:a16="http://schemas.microsoft.com/office/drawing/2014/main" id="{FF9FB0DB-CBDF-4294-B2AC-95A8163ABC60}"/>
                </a:ext>
              </a:extLst>
            </p:cNvPr>
            <p:cNvGrpSpPr>
              <a:grpSpLocks/>
            </p:cNvGrpSpPr>
            <p:nvPr/>
          </p:nvGrpSpPr>
          <p:grpSpPr bwMode="auto">
            <a:xfrm>
              <a:off x="7311395" y="6423811"/>
              <a:ext cx="397063" cy="273221"/>
              <a:chOff x="4504" y="2612"/>
              <a:chExt cx="311" cy="214"/>
            </a:xfrm>
          </p:grpSpPr>
          <p:sp>
            <p:nvSpPr>
              <p:cNvPr id="369" name="Rectangle 134">
                <a:extLst>
                  <a:ext uri="{FF2B5EF4-FFF2-40B4-BE49-F238E27FC236}">
                    <a16:creationId xmlns:a16="http://schemas.microsoft.com/office/drawing/2014/main" id="{99AA459E-3E69-46AC-8CDB-84D894DF337C}"/>
                  </a:ext>
                </a:extLst>
              </p:cNvPr>
              <p:cNvSpPr>
                <a:spLocks noChangeArrowheads="1"/>
              </p:cNvSpPr>
              <p:nvPr/>
            </p:nvSpPr>
            <p:spPr bwMode="auto">
              <a:xfrm>
                <a:off x="4504"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35">
                <a:extLst>
                  <a:ext uri="{FF2B5EF4-FFF2-40B4-BE49-F238E27FC236}">
                    <a16:creationId xmlns:a16="http://schemas.microsoft.com/office/drawing/2014/main" id="{C146D3CC-C0CE-4146-B313-0E7EBBB94DC0}"/>
                  </a:ext>
                </a:extLst>
              </p:cNvPr>
              <p:cNvSpPr>
                <a:spLocks noChangeArrowheads="1"/>
              </p:cNvSpPr>
              <p:nvPr/>
            </p:nvSpPr>
            <p:spPr bwMode="auto">
              <a:xfrm>
                <a:off x="4504"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6" name="Rectangle 137">
              <a:extLst>
                <a:ext uri="{FF2B5EF4-FFF2-40B4-BE49-F238E27FC236}">
                  <a16:creationId xmlns:a16="http://schemas.microsoft.com/office/drawing/2014/main" id="{64A5144C-BEA0-485C-9623-FCA12AFB18FC}"/>
                </a:ext>
              </a:extLst>
            </p:cNvPr>
            <p:cNvSpPr>
              <a:spLocks noChangeArrowheads="1"/>
            </p:cNvSpPr>
            <p:nvPr/>
          </p:nvSpPr>
          <p:spPr bwMode="auto">
            <a:xfrm>
              <a:off x="7421194" y="6479987"/>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7" name="Rectangle 138">
              <a:extLst>
                <a:ext uri="{FF2B5EF4-FFF2-40B4-BE49-F238E27FC236}">
                  <a16:creationId xmlns:a16="http://schemas.microsoft.com/office/drawing/2014/main" id="{85F9742A-89C3-402C-AD4B-66BEFBB223F0}"/>
                </a:ext>
              </a:extLst>
            </p:cNvPr>
            <p:cNvSpPr>
              <a:spLocks noChangeArrowheads="1"/>
            </p:cNvSpPr>
            <p:nvPr/>
          </p:nvSpPr>
          <p:spPr bwMode="auto">
            <a:xfrm>
              <a:off x="7504182" y="6479987"/>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8" name="Line 140">
              <a:extLst>
                <a:ext uri="{FF2B5EF4-FFF2-40B4-BE49-F238E27FC236}">
                  <a16:creationId xmlns:a16="http://schemas.microsoft.com/office/drawing/2014/main" id="{09DAED63-2CF3-4075-B8F2-0ADB942C886E}"/>
                </a:ext>
              </a:extLst>
            </p:cNvPr>
            <p:cNvSpPr>
              <a:spLocks noChangeShapeType="1"/>
            </p:cNvSpPr>
            <p:nvPr/>
          </p:nvSpPr>
          <p:spPr bwMode="auto">
            <a:xfrm>
              <a:off x="4685160" y="4633833"/>
              <a:ext cx="1856367" cy="813278"/>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642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5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5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2 Esau-William (5)</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39</a:t>
            </a:fld>
            <a:endParaRPr lang="en-US"/>
          </a:p>
        </p:txBody>
      </p:sp>
      <p:sp>
        <p:nvSpPr>
          <p:cNvPr id="103536" name="Content Placeholder 103535">
            <a:extLst>
              <a:ext uri="{FF2B5EF4-FFF2-40B4-BE49-F238E27FC236}">
                <a16:creationId xmlns:a16="http://schemas.microsoft.com/office/drawing/2014/main" id="{C9457F0E-89B3-4F3C-8486-6AC41E0B2758}"/>
              </a:ext>
            </a:extLst>
          </p:cNvPr>
          <p:cNvSpPr>
            <a:spLocks noGrp="1"/>
          </p:cNvSpPr>
          <p:nvPr>
            <p:ph idx="1"/>
          </p:nvPr>
        </p:nvSpPr>
        <p:spPr>
          <a:xfrm>
            <a:off x="113356" y="1348329"/>
            <a:ext cx="7049664" cy="3967891"/>
          </a:xfrm>
        </p:spPr>
        <p:txBody>
          <a:bodyPr/>
          <a:lstStyle/>
          <a:p>
            <a:pPr lvl="0"/>
            <a:r>
              <a:rPr lang="en-US" sz="2000">
                <a:effectLst/>
              </a:rPr>
              <a:t>Cập nhật hàm thỏa hiệp</a:t>
            </a:r>
          </a:p>
          <a:p>
            <a:r>
              <a:rPr lang="en-US" sz="2000">
                <a:effectLst/>
              </a:rPr>
              <a:t>Thỏa hiệp (F)= cost(F,E)-cost(G,B)</a:t>
            </a:r>
          </a:p>
          <a:p>
            <a:r>
              <a:rPr lang="en-US" sz="2000">
                <a:effectLst/>
              </a:rPr>
              <a:t>=8-6=2&gt;0</a:t>
            </a:r>
          </a:p>
          <a:p>
            <a:r>
              <a:rPr lang="en-US" sz="2000">
                <a:effectLst/>
              </a:rPr>
              <a:t>Vậy tất cả các hàm thỏa hiệp≥0. Kết thúc</a:t>
            </a:r>
          </a:p>
          <a:p>
            <a:pPr lvl="0"/>
            <a:endParaRPr lang="en-US" sz="1800">
              <a:effectLst/>
            </a:endParaRPr>
          </a:p>
          <a:p>
            <a:endParaRPr lang="en-US" sz="1800"/>
          </a:p>
        </p:txBody>
      </p:sp>
      <p:grpSp>
        <p:nvGrpSpPr>
          <p:cNvPr id="3" name="Group 2">
            <a:extLst>
              <a:ext uri="{FF2B5EF4-FFF2-40B4-BE49-F238E27FC236}">
                <a16:creationId xmlns:a16="http://schemas.microsoft.com/office/drawing/2014/main" id="{73F7600A-16A6-4AE7-B59C-2EEC4B42D946}"/>
              </a:ext>
            </a:extLst>
          </p:cNvPr>
          <p:cNvGrpSpPr/>
          <p:nvPr/>
        </p:nvGrpSpPr>
        <p:grpSpPr>
          <a:xfrm>
            <a:off x="4965128" y="1251026"/>
            <a:ext cx="4395784" cy="2635174"/>
            <a:chOff x="4419600" y="4192084"/>
            <a:chExt cx="4395784" cy="2635174"/>
          </a:xfrm>
        </p:grpSpPr>
        <p:sp>
          <p:nvSpPr>
            <p:cNvPr id="282" name="AutoShape 3">
              <a:extLst>
                <a:ext uri="{FF2B5EF4-FFF2-40B4-BE49-F238E27FC236}">
                  <a16:creationId xmlns:a16="http://schemas.microsoft.com/office/drawing/2014/main" id="{BB4C70A5-9936-4B68-9956-D25622F2BD19}"/>
                </a:ext>
              </a:extLst>
            </p:cNvPr>
            <p:cNvSpPr>
              <a:spLocks noChangeAspect="1" noChangeArrowheads="1" noTextEdit="1"/>
            </p:cNvSpPr>
            <p:nvPr/>
          </p:nvSpPr>
          <p:spPr bwMode="auto">
            <a:xfrm>
              <a:off x="4419600" y="4192084"/>
              <a:ext cx="4395784" cy="263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
              <a:extLst>
                <a:ext uri="{FF2B5EF4-FFF2-40B4-BE49-F238E27FC236}">
                  <a16:creationId xmlns:a16="http://schemas.microsoft.com/office/drawing/2014/main" id="{F4162078-5817-46BC-8DAA-9D8ED228B34D}"/>
                </a:ext>
              </a:extLst>
            </p:cNvPr>
            <p:cNvSpPr>
              <a:spLocks noChangeArrowheads="1"/>
            </p:cNvSpPr>
            <p:nvPr/>
          </p:nvSpPr>
          <p:spPr bwMode="auto">
            <a:xfrm>
              <a:off x="4419600" y="4192084"/>
              <a:ext cx="112352" cy="23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84" name="Group 8">
              <a:extLst>
                <a:ext uri="{FF2B5EF4-FFF2-40B4-BE49-F238E27FC236}">
                  <a16:creationId xmlns:a16="http://schemas.microsoft.com/office/drawing/2014/main" id="{851D7687-E64E-46AD-9B74-3EED83035A8C}"/>
                </a:ext>
              </a:extLst>
            </p:cNvPr>
            <p:cNvGrpSpPr>
              <a:grpSpLocks/>
            </p:cNvGrpSpPr>
            <p:nvPr/>
          </p:nvGrpSpPr>
          <p:grpSpPr bwMode="auto">
            <a:xfrm>
              <a:off x="5481840" y="5720332"/>
              <a:ext cx="397063" cy="271944"/>
              <a:chOff x="3071" y="2061"/>
              <a:chExt cx="311" cy="213"/>
            </a:xfrm>
          </p:grpSpPr>
          <p:sp>
            <p:nvSpPr>
              <p:cNvPr id="415" name="Rectangle 6">
                <a:extLst>
                  <a:ext uri="{FF2B5EF4-FFF2-40B4-BE49-F238E27FC236}">
                    <a16:creationId xmlns:a16="http://schemas.microsoft.com/office/drawing/2014/main" id="{CE63C873-0A43-423A-A657-3F203F9FD696}"/>
                  </a:ext>
                </a:extLst>
              </p:cNvPr>
              <p:cNvSpPr>
                <a:spLocks noChangeArrowheads="1"/>
              </p:cNvSpPr>
              <p:nvPr/>
            </p:nvSpPr>
            <p:spPr bwMode="auto">
              <a:xfrm>
                <a:off x="3071" y="2061"/>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7">
                <a:extLst>
                  <a:ext uri="{FF2B5EF4-FFF2-40B4-BE49-F238E27FC236}">
                    <a16:creationId xmlns:a16="http://schemas.microsoft.com/office/drawing/2014/main" id="{5E7FC11E-8541-4EAE-B835-AACCED0C9191}"/>
                  </a:ext>
                </a:extLst>
              </p:cNvPr>
              <p:cNvSpPr>
                <a:spLocks noChangeArrowheads="1"/>
              </p:cNvSpPr>
              <p:nvPr/>
            </p:nvSpPr>
            <p:spPr bwMode="auto">
              <a:xfrm>
                <a:off x="3071" y="2061"/>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5" name="Rectangle 10">
              <a:extLst>
                <a:ext uri="{FF2B5EF4-FFF2-40B4-BE49-F238E27FC236}">
                  <a16:creationId xmlns:a16="http://schemas.microsoft.com/office/drawing/2014/main" id="{FFC12535-1ACB-4799-B47C-2D0E07CCD00C}"/>
                </a:ext>
              </a:extLst>
            </p:cNvPr>
            <p:cNvSpPr>
              <a:spLocks noChangeArrowheads="1"/>
            </p:cNvSpPr>
            <p:nvPr/>
          </p:nvSpPr>
          <p:spPr bwMode="auto">
            <a:xfrm>
              <a:off x="5675903" y="577778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86" name="Group 13">
              <a:extLst>
                <a:ext uri="{FF2B5EF4-FFF2-40B4-BE49-F238E27FC236}">
                  <a16:creationId xmlns:a16="http://schemas.microsoft.com/office/drawing/2014/main" id="{BCFB5B4D-3230-4077-AE8A-DB8C5E8F6791}"/>
                </a:ext>
              </a:extLst>
            </p:cNvPr>
            <p:cNvGrpSpPr>
              <a:grpSpLocks/>
            </p:cNvGrpSpPr>
            <p:nvPr/>
          </p:nvGrpSpPr>
          <p:grpSpPr bwMode="auto">
            <a:xfrm>
              <a:off x="4580468" y="5296457"/>
              <a:ext cx="395787" cy="271944"/>
              <a:chOff x="2365" y="1729"/>
              <a:chExt cx="310" cy="213"/>
            </a:xfrm>
          </p:grpSpPr>
          <p:sp>
            <p:nvSpPr>
              <p:cNvPr id="413" name="Rectangle 11">
                <a:extLst>
                  <a:ext uri="{FF2B5EF4-FFF2-40B4-BE49-F238E27FC236}">
                    <a16:creationId xmlns:a16="http://schemas.microsoft.com/office/drawing/2014/main" id="{00ECDE42-4E82-4A45-AB7C-DCA0E1BFC447}"/>
                  </a:ext>
                </a:extLst>
              </p:cNvPr>
              <p:cNvSpPr>
                <a:spLocks noChangeArrowheads="1"/>
              </p:cNvSpPr>
              <p:nvPr/>
            </p:nvSpPr>
            <p:spPr bwMode="auto">
              <a:xfrm>
                <a:off x="2365" y="172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12">
                <a:extLst>
                  <a:ext uri="{FF2B5EF4-FFF2-40B4-BE49-F238E27FC236}">
                    <a16:creationId xmlns:a16="http://schemas.microsoft.com/office/drawing/2014/main" id="{91FDAED4-EB01-435B-84E4-59EF3CBC6C04}"/>
                  </a:ext>
                </a:extLst>
              </p:cNvPr>
              <p:cNvSpPr>
                <a:spLocks noChangeArrowheads="1"/>
              </p:cNvSpPr>
              <p:nvPr/>
            </p:nvSpPr>
            <p:spPr bwMode="auto">
              <a:xfrm>
                <a:off x="2365" y="172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7" name="Rectangle 14">
              <a:extLst>
                <a:ext uri="{FF2B5EF4-FFF2-40B4-BE49-F238E27FC236}">
                  <a16:creationId xmlns:a16="http://schemas.microsoft.com/office/drawing/2014/main" id="{B7B63374-5AC9-4E1E-92B4-5D0D1D36C007}"/>
                </a:ext>
              </a:extLst>
            </p:cNvPr>
            <p:cNvSpPr>
              <a:spLocks noChangeArrowheads="1"/>
            </p:cNvSpPr>
            <p:nvPr/>
          </p:nvSpPr>
          <p:spPr bwMode="auto">
            <a:xfrm>
              <a:off x="4688990" y="5352633"/>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8" name="Rectangle 15">
              <a:extLst>
                <a:ext uri="{FF2B5EF4-FFF2-40B4-BE49-F238E27FC236}">
                  <a16:creationId xmlns:a16="http://schemas.microsoft.com/office/drawing/2014/main" id="{FED540DD-BC36-4221-AC9A-67BE42E059AA}"/>
                </a:ext>
              </a:extLst>
            </p:cNvPr>
            <p:cNvSpPr>
              <a:spLocks noChangeArrowheads="1"/>
            </p:cNvSpPr>
            <p:nvPr/>
          </p:nvSpPr>
          <p:spPr bwMode="auto">
            <a:xfrm>
              <a:off x="4773254" y="535263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89" name="Group 18">
              <a:extLst>
                <a:ext uri="{FF2B5EF4-FFF2-40B4-BE49-F238E27FC236}">
                  <a16:creationId xmlns:a16="http://schemas.microsoft.com/office/drawing/2014/main" id="{C9429929-0201-4BD3-89A2-0A09A4A70900}"/>
                </a:ext>
              </a:extLst>
            </p:cNvPr>
            <p:cNvGrpSpPr>
              <a:grpSpLocks/>
            </p:cNvGrpSpPr>
            <p:nvPr/>
          </p:nvGrpSpPr>
          <p:grpSpPr bwMode="auto">
            <a:xfrm>
              <a:off x="4895821" y="4567443"/>
              <a:ext cx="397063" cy="271944"/>
              <a:chOff x="2612" y="1158"/>
              <a:chExt cx="311" cy="213"/>
            </a:xfrm>
          </p:grpSpPr>
          <p:sp>
            <p:nvSpPr>
              <p:cNvPr id="411" name="Rectangle 16">
                <a:extLst>
                  <a:ext uri="{FF2B5EF4-FFF2-40B4-BE49-F238E27FC236}">
                    <a16:creationId xmlns:a16="http://schemas.microsoft.com/office/drawing/2014/main" id="{EC45F533-C0BA-47C1-89AA-D9099A4E115D}"/>
                  </a:ext>
                </a:extLst>
              </p:cNvPr>
              <p:cNvSpPr>
                <a:spLocks noChangeArrowheads="1"/>
              </p:cNvSpPr>
              <p:nvPr/>
            </p:nvSpPr>
            <p:spPr bwMode="auto">
              <a:xfrm>
                <a:off x="2612" y="115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17">
                <a:extLst>
                  <a:ext uri="{FF2B5EF4-FFF2-40B4-BE49-F238E27FC236}">
                    <a16:creationId xmlns:a16="http://schemas.microsoft.com/office/drawing/2014/main" id="{3B22A272-9DF6-48B9-AB3F-BE54FFF0128D}"/>
                  </a:ext>
                </a:extLst>
              </p:cNvPr>
              <p:cNvSpPr>
                <a:spLocks noChangeArrowheads="1"/>
              </p:cNvSpPr>
              <p:nvPr/>
            </p:nvSpPr>
            <p:spPr bwMode="auto">
              <a:xfrm>
                <a:off x="2612" y="115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0" name="Rectangle 19">
              <a:extLst>
                <a:ext uri="{FF2B5EF4-FFF2-40B4-BE49-F238E27FC236}">
                  <a16:creationId xmlns:a16="http://schemas.microsoft.com/office/drawing/2014/main" id="{98ABAAF6-3718-470D-91EA-01FFABD62D1F}"/>
                </a:ext>
              </a:extLst>
            </p:cNvPr>
            <p:cNvSpPr>
              <a:spLocks noChangeArrowheads="1"/>
            </p:cNvSpPr>
            <p:nvPr/>
          </p:nvSpPr>
          <p:spPr bwMode="auto">
            <a:xfrm>
              <a:off x="5004343" y="4624896"/>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20">
              <a:extLst>
                <a:ext uri="{FF2B5EF4-FFF2-40B4-BE49-F238E27FC236}">
                  <a16:creationId xmlns:a16="http://schemas.microsoft.com/office/drawing/2014/main" id="{BDFA037A-1ACC-48EF-B304-47F97D6703FA}"/>
                </a:ext>
              </a:extLst>
            </p:cNvPr>
            <p:cNvSpPr>
              <a:spLocks noChangeArrowheads="1"/>
            </p:cNvSpPr>
            <p:nvPr/>
          </p:nvSpPr>
          <p:spPr bwMode="auto">
            <a:xfrm>
              <a:off x="5088607" y="4624896"/>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2" name="Group 23">
              <a:extLst>
                <a:ext uri="{FF2B5EF4-FFF2-40B4-BE49-F238E27FC236}">
                  <a16:creationId xmlns:a16="http://schemas.microsoft.com/office/drawing/2014/main" id="{DB3C9E75-623D-4B73-A2E0-51B889894105}"/>
                </a:ext>
              </a:extLst>
            </p:cNvPr>
            <p:cNvGrpSpPr>
              <a:grpSpLocks/>
            </p:cNvGrpSpPr>
            <p:nvPr/>
          </p:nvGrpSpPr>
          <p:grpSpPr bwMode="auto">
            <a:xfrm>
              <a:off x="4976255" y="4216342"/>
              <a:ext cx="397063" cy="271944"/>
              <a:chOff x="2675" y="883"/>
              <a:chExt cx="311" cy="213"/>
            </a:xfrm>
          </p:grpSpPr>
          <p:sp>
            <p:nvSpPr>
              <p:cNvPr id="409" name="Rectangle 21">
                <a:extLst>
                  <a:ext uri="{FF2B5EF4-FFF2-40B4-BE49-F238E27FC236}">
                    <a16:creationId xmlns:a16="http://schemas.microsoft.com/office/drawing/2014/main" id="{1A635F69-EB79-4E02-9263-41BA40307CBA}"/>
                  </a:ext>
                </a:extLst>
              </p:cNvPr>
              <p:cNvSpPr>
                <a:spLocks noChangeArrowheads="1"/>
              </p:cNvSpPr>
              <p:nvPr/>
            </p:nvSpPr>
            <p:spPr bwMode="auto">
              <a:xfrm>
                <a:off x="2675" y="883"/>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22">
                <a:extLst>
                  <a:ext uri="{FF2B5EF4-FFF2-40B4-BE49-F238E27FC236}">
                    <a16:creationId xmlns:a16="http://schemas.microsoft.com/office/drawing/2014/main" id="{396EDC61-DE18-4333-BE5D-B65C15C7EAB8}"/>
                  </a:ext>
                </a:extLst>
              </p:cNvPr>
              <p:cNvSpPr>
                <a:spLocks noChangeArrowheads="1"/>
              </p:cNvSpPr>
              <p:nvPr/>
            </p:nvSpPr>
            <p:spPr bwMode="auto">
              <a:xfrm>
                <a:off x="2675" y="883"/>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4">
              <a:extLst>
                <a:ext uri="{FF2B5EF4-FFF2-40B4-BE49-F238E27FC236}">
                  <a16:creationId xmlns:a16="http://schemas.microsoft.com/office/drawing/2014/main" id="{89760D10-EE4B-4E9F-B03C-E6B3F8A8423C}"/>
                </a:ext>
              </a:extLst>
            </p:cNvPr>
            <p:cNvSpPr>
              <a:spLocks noChangeArrowheads="1"/>
            </p:cNvSpPr>
            <p:nvPr/>
          </p:nvSpPr>
          <p:spPr bwMode="auto">
            <a:xfrm>
              <a:off x="5087330" y="4272518"/>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4" name="Rectangle 25">
              <a:extLst>
                <a:ext uri="{FF2B5EF4-FFF2-40B4-BE49-F238E27FC236}">
                  <a16:creationId xmlns:a16="http://schemas.microsoft.com/office/drawing/2014/main" id="{9DBADBB5-2707-42AB-B63F-00AC3F4EA502}"/>
                </a:ext>
              </a:extLst>
            </p:cNvPr>
            <p:cNvSpPr>
              <a:spLocks noChangeArrowheads="1"/>
            </p:cNvSpPr>
            <p:nvPr/>
          </p:nvSpPr>
          <p:spPr bwMode="auto">
            <a:xfrm>
              <a:off x="5170318" y="4272518"/>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5" name="Group 28">
              <a:extLst>
                <a:ext uri="{FF2B5EF4-FFF2-40B4-BE49-F238E27FC236}">
                  <a16:creationId xmlns:a16="http://schemas.microsoft.com/office/drawing/2014/main" id="{ED76833E-37BF-460A-B6F1-0F1E7D5562AE}"/>
                </a:ext>
              </a:extLst>
            </p:cNvPr>
            <p:cNvGrpSpPr>
              <a:grpSpLocks/>
            </p:cNvGrpSpPr>
            <p:nvPr/>
          </p:nvGrpSpPr>
          <p:grpSpPr bwMode="auto">
            <a:xfrm>
              <a:off x="6596426" y="5882477"/>
              <a:ext cx="398340" cy="271944"/>
              <a:chOff x="3944" y="2188"/>
              <a:chExt cx="312" cy="213"/>
            </a:xfrm>
          </p:grpSpPr>
          <p:sp>
            <p:nvSpPr>
              <p:cNvPr id="407" name="Rectangle 26">
                <a:extLst>
                  <a:ext uri="{FF2B5EF4-FFF2-40B4-BE49-F238E27FC236}">
                    <a16:creationId xmlns:a16="http://schemas.microsoft.com/office/drawing/2014/main" id="{C8340AD6-113C-4783-8DD7-AB7F0813C31C}"/>
                  </a:ext>
                </a:extLst>
              </p:cNvPr>
              <p:cNvSpPr>
                <a:spLocks noChangeArrowheads="1"/>
              </p:cNvSpPr>
              <p:nvPr/>
            </p:nvSpPr>
            <p:spPr bwMode="auto">
              <a:xfrm>
                <a:off x="3944" y="2188"/>
                <a:ext cx="312"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27">
                <a:extLst>
                  <a:ext uri="{FF2B5EF4-FFF2-40B4-BE49-F238E27FC236}">
                    <a16:creationId xmlns:a16="http://schemas.microsoft.com/office/drawing/2014/main" id="{A9CEBEC6-1A36-4651-9B5E-17EAFB90C4E3}"/>
                  </a:ext>
                </a:extLst>
              </p:cNvPr>
              <p:cNvSpPr>
                <a:spLocks noChangeArrowheads="1"/>
              </p:cNvSpPr>
              <p:nvPr/>
            </p:nvSpPr>
            <p:spPr bwMode="auto">
              <a:xfrm>
                <a:off x="3944" y="2188"/>
                <a:ext cx="312"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6" name="Rectangle 29">
              <a:extLst>
                <a:ext uri="{FF2B5EF4-FFF2-40B4-BE49-F238E27FC236}">
                  <a16:creationId xmlns:a16="http://schemas.microsoft.com/office/drawing/2014/main" id="{67801BDF-3C3C-4BDB-911F-FB2F7F530CA1}"/>
                </a:ext>
              </a:extLst>
            </p:cNvPr>
            <p:cNvSpPr>
              <a:spLocks noChangeArrowheads="1"/>
            </p:cNvSpPr>
            <p:nvPr/>
          </p:nvSpPr>
          <p:spPr bwMode="auto">
            <a:xfrm>
              <a:off x="6706225" y="5938653"/>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30">
              <a:extLst>
                <a:ext uri="{FF2B5EF4-FFF2-40B4-BE49-F238E27FC236}">
                  <a16:creationId xmlns:a16="http://schemas.microsoft.com/office/drawing/2014/main" id="{A875E038-29F0-4D06-A41E-CCB09BBEA866}"/>
                </a:ext>
              </a:extLst>
            </p:cNvPr>
            <p:cNvSpPr>
              <a:spLocks noChangeArrowheads="1"/>
            </p:cNvSpPr>
            <p:nvPr/>
          </p:nvSpPr>
          <p:spPr bwMode="auto">
            <a:xfrm>
              <a:off x="6789212" y="593865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8" name="Group 33">
              <a:extLst>
                <a:ext uri="{FF2B5EF4-FFF2-40B4-BE49-F238E27FC236}">
                  <a16:creationId xmlns:a16="http://schemas.microsoft.com/office/drawing/2014/main" id="{096ED4B4-1EB8-471C-B644-9A24BBA6D6F5}"/>
                </a:ext>
              </a:extLst>
            </p:cNvPr>
            <p:cNvGrpSpPr>
              <a:grpSpLocks/>
            </p:cNvGrpSpPr>
            <p:nvPr/>
          </p:nvGrpSpPr>
          <p:grpSpPr bwMode="auto">
            <a:xfrm>
              <a:off x="6962848" y="4797255"/>
              <a:ext cx="397063" cy="271944"/>
              <a:chOff x="4231" y="1338"/>
              <a:chExt cx="311" cy="213"/>
            </a:xfrm>
          </p:grpSpPr>
          <p:sp>
            <p:nvSpPr>
              <p:cNvPr id="405" name="Rectangle 31">
                <a:extLst>
                  <a:ext uri="{FF2B5EF4-FFF2-40B4-BE49-F238E27FC236}">
                    <a16:creationId xmlns:a16="http://schemas.microsoft.com/office/drawing/2014/main" id="{C37FD319-8C92-4F18-8F29-F9B2D92C0FA1}"/>
                  </a:ext>
                </a:extLst>
              </p:cNvPr>
              <p:cNvSpPr>
                <a:spLocks noChangeArrowheads="1"/>
              </p:cNvSpPr>
              <p:nvPr/>
            </p:nvSpPr>
            <p:spPr bwMode="auto">
              <a:xfrm>
                <a:off x="4231"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32">
                <a:extLst>
                  <a:ext uri="{FF2B5EF4-FFF2-40B4-BE49-F238E27FC236}">
                    <a16:creationId xmlns:a16="http://schemas.microsoft.com/office/drawing/2014/main" id="{74608EF9-DC95-4885-8448-05211393EE1D}"/>
                  </a:ext>
                </a:extLst>
              </p:cNvPr>
              <p:cNvSpPr>
                <a:spLocks noChangeArrowheads="1"/>
              </p:cNvSpPr>
              <p:nvPr/>
            </p:nvSpPr>
            <p:spPr bwMode="auto">
              <a:xfrm>
                <a:off x="4231"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9" name="Rectangle 34">
              <a:extLst>
                <a:ext uri="{FF2B5EF4-FFF2-40B4-BE49-F238E27FC236}">
                  <a16:creationId xmlns:a16="http://schemas.microsoft.com/office/drawing/2014/main" id="{FE65D269-6853-4461-9F16-076C43189B8A}"/>
                </a:ext>
              </a:extLst>
            </p:cNvPr>
            <p:cNvSpPr>
              <a:spLocks noChangeArrowheads="1"/>
            </p:cNvSpPr>
            <p:nvPr/>
          </p:nvSpPr>
          <p:spPr bwMode="auto">
            <a:xfrm>
              <a:off x="7072647" y="4853431"/>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35">
              <a:extLst>
                <a:ext uri="{FF2B5EF4-FFF2-40B4-BE49-F238E27FC236}">
                  <a16:creationId xmlns:a16="http://schemas.microsoft.com/office/drawing/2014/main" id="{EDD9548F-067C-4293-A1E0-6FDB680F3607}"/>
                </a:ext>
              </a:extLst>
            </p:cNvPr>
            <p:cNvSpPr>
              <a:spLocks noChangeArrowheads="1"/>
            </p:cNvSpPr>
            <p:nvPr/>
          </p:nvSpPr>
          <p:spPr bwMode="auto">
            <a:xfrm>
              <a:off x="7155634" y="4853431"/>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01" name="Group 38">
              <a:extLst>
                <a:ext uri="{FF2B5EF4-FFF2-40B4-BE49-F238E27FC236}">
                  <a16:creationId xmlns:a16="http://schemas.microsoft.com/office/drawing/2014/main" id="{5A279C9E-F63F-407D-80FA-E668294B8254}"/>
                </a:ext>
              </a:extLst>
            </p:cNvPr>
            <p:cNvGrpSpPr>
              <a:grpSpLocks/>
            </p:cNvGrpSpPr>
            <p:nvPr/>
          </p:nvGrpSpPr>
          <p:grpSpPr bwMode="auto">
            <a:xfrm>
              <a:off x="6153400" y="4797255"/>
              <a:ext cx="397063" cy="271944"/>
              <a:chOff x="3597" y="1338"/>
              <a:chExt cx="311" cy="213"/>
            </a:xfrm>
          </p:grpSpPr>
          <p:sp>
            <p:nvSpPr>
              <p:cNvPr id="403" name="Rectangle 36">
                <a:extLst>
                  <a:ext uri="{FF2B5EF4-FFF2-40B4-BE49-F238E27FC236}">
                    <a16:creationId xmlns:a16="http://schemas.microsoft.com/office/drawing/2014/main" id="{697F58A1-F817-40FB-BA63-FAF05B994D39}"/>
                  </a:ext>
                </a:extLst>
              </p:cNvPr>
              <p:cNvSpPr>
                <a:spLocks noChangeArrowheads="1"/>
              </p:cNvSpPr>
              <p:nvPr/>
            </p:nvSpPr>
            <p:spPr bwMode="auto">
              <a:xfrm>
                <a:off x="3597" y="133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37">
                <a:extLst>
                  <a:ext uri="{FF2B5EF4-FFF2-40B4-BE49-F238E27FC236}">
                    <a16:creationId xmlns:a16="http://schemas.microsoft.com/office/drawing/2014/main" id="{FAF0DE43-F2A1-4473-861E-36B4CD6EB133}"/>
                  </a:ext>
                </a:extLst>
              </p:cNvPr>
              <p:cNvSpPr>
                <a:spLocks noChangeArrowheads="1"/>
              </p:cNvSpPr>
              <p:nvPr/>
            </p:nvSpPr>
            <p:spPr bwMode="auto">
              <a:xfrm>
                <a:off x="3597" y="133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2" name="Rectangle 39">
              <a:extLst>
                <a:ext uri="{FF2B5EF4-FFF2-40B4-BE49-F238E27FC236}">
                  <a16:creationId xmlns:a16="http://schemas.microsoft.com/office/drawing/2014/main" id="{CCC3BF4D-7389-4F3A-80E1-EDA6B3B3DE6A}"/>
                </a:ext>
              </a:extLst>
            </p:cNvPr>
            <p:cNvSpPr>
              <a:spLocks noChangeArrowheads="1"/>
            </p:cNvSpPr>
            <p:nvPr/>
          </p:nvSpPr>
          <p:spPr bwMode="auto">
            <a:xfrm>
              <a:off x="6261922" y="4853431"/>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40">
              <a:extLst>
                <a:ext uri="{FF2B5EF4-FFF2-40B4-BE49-F238E27FC236}">
                  <a16:creationId xmlns:a16="http://schemas.microsoft.com/office/drawing/2014/main" id="{0B62BB6D-6CA9-4015-BB9A-DFD19300C8D4}"/>
                </a:ext>
              </a:extLst>
            </p:cNvPr>
            <p:cNvSpPr>
              <a:spLocks noChangeArrowheads="1"/>
            </p:cNvSpPr>
            <p:nvPr/>
          </p:nvSpPr>
          <p:spPr bwMode="auto">
            <a:xfrm>
              <a:off x="6346187" y="4853431"/>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04" name="Group 43">
              <a:extLst>
                <a:ext uri="{FF2B5EF4-FFF2-40B4-BE49-F238E27FC236}">
                  <a16:creationId xmlns:a16="http://schemas.microsoft.com/office/drawing/2014/main" id="{A40046F1-4F33-4C1E-956E-DB701ACB2565}"/>
                </a:ext>
              </a:extLst>
            </p:cNvPr>
            <p:cNvGrpSpPr>
              <a:grpSpLocks/>
            </p:cNvGrpSpPr>
            <p:nvPr/>
          </p:nvGrpSpPr>
          <p:grpSpPr bwMode="auto">
            <a:xfrm>
              <a:off x="7239898" y="5642451"/>
              <a:ext cx="398340" cy="273221"/>
              <a:chOff x="4448" y="2000"/>
              <a:chExt cx="312" cy="214"/>
            </a:xfrm>
          </p:grpSpPr>
          <p:sp>
            <p:nvSpPr>
              <p:cNvPr id="401" name="Rectangle 41">
                <a:extLst>
                  <a:ext uri="{FF2B5EF4-FFF2-40B4-BE49-F238E27FC236}">
                    <a16:creationId xmlns:a16="http://schemas.microsoft.com/office/drawing/2014/main" id="{47830E73-01AC-425C-A93B-549DD41C0B74}"/>
                  </a:ext>
                </a:extLst>
              </p:cNvPr>
              <p:cNvSpPr>
                <a:spLocks noChangeArrowheads="1"/>
              </p:cNvSpPr>
              <p:nvPr/>
            </p:nvSpPr>
            <p:spPr bwMode="auto">
              <a:xfrm>
                <a:off x="4448" y="2000"/>
                <a:ext cx="312"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42">
                <a:extLst>
                  <a:ext uri="{FF2B5EF4-FFF2-40B4-BE49-F238E27FC236}">
                    <a16:creationId xmlns:a16="http://schemas.microsoft.com/office/drawing/2014/main" id="{B2C7335D-D917-4665-B64C-CB9DE2628D65}"/>
                  </a:ext>
                </a:extLst>
              </p:cNvPr>
              <p:cNvSpPr>
                <a:spLocks noChangeArrowheads="1"/>
              </p:cNvSpPr>
              <p:nvPr/>
            </p:nvSpPr>
            <p:spPr bwMode="auto">
              <a:xfrm>
                <a:off x="4448" y="2000"/>
                <a:ext cx="312"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5" name="Rectangle 44">
              <a:extLst>
                <a:ext uri="{FF2B5EF4-FFF2-40B4-BE49-F238E27FC236}">
                  <a16:creationId xmlns:a16="http://schemas.microsoft.com/office/drawing/2014/main" id="{6046B9B0-4738-4E40-8804-1921621BD91B}"/>
                </a:ext>
              </a:extLst>
            </p:cNvPr>
            <p:cNvSpPr>
              <a:spLocks noChangeArrowheads="1"/>
            </p:cNvSpPr>
            <p:nvPr/>
          </p:nvSpPr>
          <p:spPr bwMode="auto">
            <a:xfrm>
              <a:off x="7349697" y="5699904"/>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45">
              <a:extLst>
                <a:ext uri="{FF2B5EF4-FFF2-40B4-BE49-F238E27FC236}">
                  <a16:creationId xmlns:a16="http://schemas.microsoft.com/office/drawing/2014/main" id="{44DF3E2E-E270-4151-AA69-285C020A5627}"/>
                </a:ext>
              </a:extLst>
            </p:cNvPr>
            <p:cNvSpPr>
              <a:spLocks noChangeArrowheads="1"/>
            </p:cNvSpPr>
            <p:nvPr/>
          </p:nvSpPr>
          <p:spPr bwMode="auto">
            <a:xfrm>
              <a:off x="7432685" y="5699904"/>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07" name="Group 48">
              <a:extLst>
                <a:ext uri="{FF2B5EF4-FFF2-40B4-BE49-F238E27FC236}">
                  <a16:creationId xmlns:a16="http://schemas.microsoft.com/office/drawing/2014/main" id="{5B219465-1A6E-4D58-8BD0-169F49AF816C}"/>
                </a:ext>
              </a:extLst>
            </p:cNvPr>
            <p:cNvGrpSpPr>
              <a:grpSpLocks/>
            </p:cNvGrpSpPr>
            <p:nvPr/>
          </p:nvGrpSpPr>
          <p:grpSpPr bwMode="auto">
            <a:xfrm>
              <a:off x="7603767" y="4951739"/>
              <a:ext cx="395787" cy="271944"/>
              <a:chOff x="4733" y="1459"/>
              <a:chExt cx="310" cy="213"/>
            </a:xfrm>
          </p:grpSpPr>
          <p:sp>
            <p:nvSpPr>
              <p:cNvPr id="399" name="Rectangle 46">
                <a:extLst>
                  <a:ext uri="{FF2B5EF4-FFF2-40B4-BE49-F238E27FC236}">
                    <a16:creationId xmlns:a16="http://schemas.microsoft.com/office/drawing/2014/main" id="{0DBCB85C-5A5D-419F-9046-C2B31A13CF08}"/>
                  </a:ext>
                </a:extLst>
              </p:cNvPr>
              <p:cNvSpPr>
                <a:spLocks noChangeArrowheads="1"/>
              </p:cNvSpPr>
              <p:nvPr/>
            </p:nvSpPr>
            <p:spPr bwMode="auto">
              <a:xfrm>
                <a:off x="4733" y="1459"/>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47">
                <a:extLst>
                  <a:ext uri="{FF2B5EF4-FFF2-40B4-BE49-F238E27FC236}">
                    <a16:creationId xmlns:a16="http://schemas.microsoft.com/office/drawing/2014/main" id="{D7DAE6E6-C44C-4EEA-93B8-D0D2B77CD706}"/>
                  </a:ext>
                </a:extLst>
              </p:cNvPr>
              <p:cNvSpPr>
                <a:spLocks noChangeArrowheads="1"/>
              </p:cNvSpPr>
              <p:nvPr/>
            </p:nvSpPr>
            <p:spPr bwMode="auto">
              <a:xfrm>
                <a:off x="4733" y="1459"/>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9" name="Rectangle 50">
              <a:extLst>
                <a:ext uri="{FF2B5EF4-FFF2-40B4-BE49-F238E27FC236}">
                  <a16:creationId xmlns:a16="http://schemas.microsoft.com/office/drawing/2014/main" id="{ECFC3FCF-7CDE-4D27-A746-FF16D5159A34}"/>
                </a:ext>
              </a:extLst>
            </p:cNvPr>
            <p:cNvSpPr>
              <a:spLocks noChangeArrowheads="1"/>
            </p:cNvSpPr>
            <p:nvPr/>
          </p:nvSpPr>
          <p:spPr bwMode="auto">
            <a:xfrm>
              <a:off x="7796553" y="500791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0" name="Group 53">
              <a:extLst>
                <a:ext uri="{FF2B5EF4-FFF2-40B4-BE49-F238E27FC236}">
                  <a16:creationId xmlns:a16="http://schemas.microsoft.com/office/drawing/2014/main" id="{A4A3D2EA-B132-45E1-B69D-EEA1DA3E0E3D}"/>
                </a:ext>
              </a:extLst>
            </p:cNvPr>
            <p:cNvGrpSpPr>
              <a:grpSpLocks/>
            </p:cNvGrpSpPr>
            <p:nvPr/>
          </p:nvGrpSpPr>
          <p:grpSpPr bwMode="auto">
            <a:xfrm>
              <a:off x="7510565" y="4197191"/>
              <a:ext cx="397063" cy="271944"/>
              <a:chOff x="4660" y="868"/>
              <a:chExt cx="311" cy="213"/>
            </a:xfrm>
          </p:grpSpPr>
          <p:sp>
            <p:nvSpPr>
              <p:cNvPr id="397" name="Rectangle 51">
                <a:extLst>
                  <a:ext uri="{FF2B5EF4-FFF2-40B4-BE49-F238E27FC236}">
                    <a16:creationId xmlns:a16="http://schemas.microsoft.com/office/drawing/2014/main" id="{CE630690-6AE7-4D2E-A343-596250268CAF}"/>
                  </a:ext>
                </a:extLst>
              </p:cNvPr>
              <p:cNvSpPr>
                <a:spLocks noChangeArrowheads="1"/>
              </p:cNvSpPr>
              <p:nvPr/>
            </p:nvSpPr>
            <p:spPr bwMode="auto">
              <a:xfrm>
                <a:off x="4660" y="868"/>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52">
                <a:extLst>
                  <a:ext uri="{FF2B5EF4-FFF2-40B4-BE49-F238E27FC236}">
                    <a16:creationId xmlns:a16="http://schemas.microsoft.com/office/drawing/2014/main" id="{9B7BFA1E-D09B-4E30-99E1-19CEEEA320F5}"/>
                  </a:ext>
                </a:extLst>
              </p:cNvPr>
              <p:cNvSpPr>
                <a:spLocks noChangeArrowheads="1"/>
              </p:cNvSpPr>
              <p:nvPr/>
            </p:nvSpPr>
            <p:spPr bwMode="auto">
              <a:xfrm>
                <a:off x="4660" y="868"/>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1" name="Rectangle 54">
              <a:extLst>
                <a:ext uri="{FF2B5EF4-FFF2-40B4-BE49-F238E27FC236}">
                  <a16:creationId xmlns:a16="http://schemas.microsoft.com/office/drawing/2014/main" id="{BD3D9729-3EC5-4487-9205-11252BC1C03A}"/>
                </a:ext>
              </a:extLst>
            </p:cNvPr>
            <p:cNvSpPr>
              <a:spLocks noChangeArrowheads="1"/>
            </p:cNvSpPr>
            <p:nvPr/>
          </p:nvSpPr>
          <p:spPr bwMode="auto">
            <a:xfrm>
              <a:off x="7620364" y="4254644"/>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Rectangle 55">
              <a:extLst>
                <a:ext uri="{FF2B5EF4-FFF2-40B4-BE49-F238E27FC236}">
                  <a16:creationId xmlns:a16="http://schemas.microsoft.com/office/drawing/2014/main" id="{2AE1262E-C04C-43F7-9FBA-BF3371BEEBC2}"/>
                </a:ext>
              </a:extLst>
            </p:cNvPr>
            <p:cNvSpPr>
              <a:spLocks noChangeArrowheads="1"/>
            </p:cNvSpPr>
            <p:nvPr/>
          </p:nvSpPr>
          <p:spPr bwMode="auto">
            <a:xfrm>
              <a:off x="7703352" y="4254644"/>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3" name="Group 58">
              <a:extLst>
                <a:ext uri="{FF2B5EF4-FFF2-40B4-BE49-F238E27FC236}">
                  <a16:creationId xmlns:a16="http://schemas.microsoft.com/office/drawing/2014/main" id="{79A7A4F1-BF5D-465A-A22E-1E765FCFA848}"/>
                </a:ext>
              </a:extLst>
            </p:cNvPr>
            <p:cNvGrpSpPr>
              <a:grpSpLocks/>
            </p:cNvGrpSpPr>
            <p:nvPr/>
          </p:nvGrpSpPr>
          <p:grpSpPr bwMode="auto">
            <a:xfrm>
              <a:off x="6217237" y="4218895"/>
              <a:ext cx="397063" cy="271944"/>
              <a:chOff x="3647" y="885"/>
              <a:chExt cx="311" cy="213"/>
            </a:xfrm>
          </p:grpSpPr>
          <p:sp>
            <p:nvSpPr>
              <p:cNvPr id="395" name="Rectangle 56">
                <a:extLst>
                  <a:ext uri="{FF2B5EF4-FFF2-40B4-BE49-F238E27FC236}">
                    <a16:creationId xmlns:a16="http://schemas.microsoft.com/office/drawing/2014/main" id="{1A363506-432A-4075-85A9-6E89434FBBB4}"/>
                  </a:ext>
                </a:extLst>
              </p:cNvPr>
              <p:cNvSpPr>
                <a:spLocks noChangeArrowheads="1"/>
              </p:cNvSpPr>
              <p:nvPr/>
            </p:nvSpPr>
            <p:spPr bwMode="auto">
              <a:xfrm>
                <a:off x="3647" y="885"/>
                <a:ext cx="311"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57">
                <a:extLst>
                  <a:ext uri="{FF2B5EF4-FFF2-40B4-BE49-F238E27FC236}">
                    <a16:creationId xmlns:a16="http://schemas.microsoft.com/office/drawing/2014/main" id="{784E30C0-3C3E-49F4-982E-9AD2096FB2AF}"/>
                  </a:ext>
                </a:extLst>
              </p:cNvPr>
              <p:cNvSpPr>
                <a:spLocks noChangeArrowheads="1"/>
              </p:cNvSpPr>
              <p:nvPr/>
            </p:nvSpPr>
            <p:spPr bwMode="auto">
              <a:xfrm>
                <a:off x="3647" y="885"/>
                <a:ext cx="311"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4" name="Rectangle 59">
              <a:extLst>
                <a:ext uri="{FF2B5EF4-FFF2-40B4-BE49-F238E27FC236}">
                  <a16:creationId xmlns:a16="http://schemas.microsoft.com/office/drawing/2014/main" id="{D55A1998-EF22-4283-8474-A622A7F72384}"/>
                </a:ext>
              </a:extLst>
            </p:cNvPr>
            <p:cNvSpPr>
              <a:spLocks noChangeArrowheads="1"/>
            </p:cNvSpPr>
            <p:nvPr/>
          </p:nvSpPr>
          <p:spPr bwMode="auto">
            <a:xfrm>
              <a:off x="6327036" y="4275072"/>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5" name="Rectangle 60">
              <a:extLst>
                <a:ext uri="{FF2B5EF4-FFF2-40B4-BE49-F238E27FC236}">
                  <a16:creationId xmlns:a16="http://schemas.microsoft.com/office/drawing/2014/main" id="{D953775F-33EC-4F16-81A7-028DB6F6CD90}"/>
                </a:ext>
              </a:extLst>
            </p:cNvPr>
            <p:cNvSpPr>
              <a:spLocks noChangeArrowheads="1"/>
            </p:cNvSpPr>
            <p:nvPr/>
          </p:nvSpPr>
          <p:spPr bwMode="auto">
            <a:xfrm>
              <a:off x="6411300" y="4275072"/>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6" name="Group 63">
              <a:extLst>
                <a:ext uri="{FF2B5EF4-FFF2-40B4-BE49-F238E27FC236}">
                  <a16:creationId xmlns:a16="http://schemas.microsoft.com/office/drawing/2014/main" id="{03C6B56D-1F1C-4660-959E-6CF0877D50AF}"/>
                </a:ext>
              </a:extLst>
            </p:cNvPr>
            <p:cNvGrpSpPr>
              <a:grpSpLocks/>
            </p:cNvGrpSpPr>
            <p:nvPr/>
          </p:nvGrpSpPr>
          <p:grpSpPr bwMode="auto">
            <a:xfrm>
              <a:off x="5137123" y="5005362"/>
              <a:ext cx="395787" cy="271944"/>
              <a:chOff x="2801" y="1501"/>
              <a:chExt cx="310" cy="213"/>
            </a:xfrm>
          </p:grpSpPr>
          <p:sp>
            <p:nvSpPr>
              <p:cNvPr id="393" name="Rectangle 61">
                <a:extLst>
                  <a:ext uri="{FF2B5EF4-FFF2-40B4-BE49-F238E27FC236}">
                    <a16:creationId xmlns:a16="http://schemas.microsoft.com/office/drawing/2014/main" id="{0477EECD-6927-4D09-BC2E-B261326A2B58}"/>
                  </a:ext>
                </a:extLst>
              </p:cNvPr>
              <p:cNvSpPr>
                <a:spLocks noChangeArrowheads="1"/>
              </p:cNvSpPr>
              <p:nvPr/>
            </p:nvSpPr>
            <p:spPr bwMode="auto">
              <a:xfrm>
                <a:off x="2801" y="150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62">
                <a:extLst>
                  <a:ext uri="{FF2B5EF4-FFF2-40B4-BE49-F238E27FC236}">
                    <a16:creationId xmlns:a16="http://schemas.microsoft.com/office/drawing/2014/main" id="{83E9CE6E-5B4C-4BFA-A187-65853B27FD53}"/>
                  </a:ext>
                </a:extLst>
              </p:cNvPr>
              <p:cNvSpPr>
                <a:spLocks noChangeArrowheads="1"/>
              </p:cNvSpPr>
              <p:nvPr/>
            </p:nvSpPr>
            <p:spPr bwMode="auto">
              <a:xfrm>
                <a:off x="2801" y="150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7" name="Rectangle 64">
              <a:extLst>
                <a:ext uri="{FF2B5EF4-FFF2-40B4-BE49-F238E27FC236}">
                  <a16:creationId xmlns:a16="http://schemas.microsoft.com/office/drawing/2014/main" id="{C606837E-8AFB-4A31-84FB-1515CDBC0DAF}"/>
                </a:ext>
              </a:extLst>
            </p:cNvPr>
            <p:cNvSpPr>
              <a:spLocks noChangeArrowheads="1"/>
            </p:cNvSpPr>
            <p:nvPr/>
          </p:nvSpPr>
          <p:spPr bwMode="auto">
            <a:xfrm>
              <a:off x="5245645" y="5060261"/>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65">
              <a:extLst>
                <a:ext uri="{FF2B5EF4-FFF2-40B4-BE49-F238E27FC236}">
                  <a16:creationId xmlns:a16="http://schemas.microsoft.com/office/drawing/2014/main" id="{32AF7F88-DF4B-4786-BB10-A16F0A98B513}"/>
                </a:ext>
              </a:extLst>
            </p:cNvPr>
            <p:cNvSpPr>
              <a:spLocks noChangeArrowheads="1"/>
            </p:cNvSpPr>
            <p:nvPr/>
          </p:nvSpPr>
          <p:spPr bwMode="auto">
            <a:xfrm>
              <a:off x="5328632" y="5060261"/>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9" name="Group 68">
              <a:extLst>
                <a:ext uri="{FF2B5EF4-FFF2-40B4-BE49-F238E27FC236}">
                  <a16:creationId xmlns:a16="http://schemas.microsoft.com/office/drawing/2014/main" id="{B39D9055-5915-45B5-85E9-4CDE54C06DBE}"/>
                </a:ext>
              </a:extLst>
            </p:cNvPr>
            <p:cNvGrpSpPr>
              <a:grpSpLocks/>
            </p:cNvGrpSpPr>
            <p:nvPr/>
          </p:nvGrpSpPr>
          <p:grpSpPr bwMode="auto">
            <a:xfrm>
              <a:off x="8406830" y="5069199"/>
              <a:ext cx="395787" cy="271944"/>
              <a:chOff x="5362" y="1551"/>
              <a:chExt cx="310" cy="213"/>
            </a:xfrm>
          </p:grpSpPr>
          <p:sp>
            <p:nvSpPr>
              <p:cNvPr id="391" name="Rectangle 66">
                <a:extLst>
                  <a:ext uri="{FF2B5EF4-FFF2-40B4-BE49-F238E27FC236}">
                    <a16:creationId xmlns:a16="http://schemas.microsoft.com/office/drawing/2014/main" id="{96518A6B-4172-4188-A4B5-A33C043BDFB6}"/>
                  </a:ext>
                </a:extLst>
              </p:cNvPr>
              <p:cNvSpPr>
                <a:spLocks noChangeArrowheads="1"/>
              </p:cNvSpPr>
              <p:nvPr/>
            </p:nvSpPr>
            <p:spPr bwMode="auto">
              <a:xfrm>
                <a:off x="5362" y="1551"/>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67">
                <a:extLst>
                  <a:ext uri="{FF2B5EF4-FFF2-40B4-BE49-F238E27FC236}">
                    <a16:creationId xmlns:a16="http://schemas.microsoft.com/office/drawing/2014/main" id="{E1E804E2-5F7C-4B3C-9AF2-5304DB0481B9}"/>
                  </a:ext>
                </a:extLst>
              </p:cNvPr>
              <p:cNvSpPr>
                <a:spLocks noChangeArrowheads="1"/>
              </p:cNvSpPr>
              <p:nvPr/>
            </p:nvSpPr>
            <p:spPr bwMode="auto">
              <a:xfrm>
                <a:off x="5362" y="1551"/>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0" name="Rectangle 69">
              <a:extLst>
                <a:ext uri="{FF2B5EF4-FFF2-40B4-BE49-F238E27FC236}">
                  <a16:creationId xmlns:a16="http://schemas.microsoft.com/office/drawing/2014/main" id="{58DCA7FF-371B-4F5A-99AF-6A7817BF7567}"/>
                </a:ext>
              </a:extLst>
            </p:cNvPr>
            <p:cNvSpPr>
              <a:spLocks noChangeArrowheads="1"/>
            </p:cNvSpPr>
            <p:nvPr/>
          </p:nvSpPr>
          <p:spPr bwMode="auto">
            <a:xfrm>
              <a:off x="8516629" y="5125375"/>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1" name="Rectangle 70">
              <a:extLst>
                <a:ext uri="{FF2B5EF4-FFF2-40B4-BE49-F238E27FC236}">
                  <a16:creationId xmlns:a16="http://schemas.microsoft.com/office/drawing/2014/main" id="{123AEB7C-AE8A-4430-843A-C0D43B22C24F}"/>
                </a:ext>
              </a:extLst>
            </p:cNvPr>
            <p:cNvSpPr>
              <a:spLocks noChangeArrowheads="1"/>
            </p:cNvSpPr>
            <p:nvPr/>
          </p:nvSpPr>
          <p:spPr bwMode="auto">
            <a:xfrm>
              <a:off x="8599617" y="512537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2" name="Group 73">
              <a:extLst>
                <a:ext uri="{FF2B5EF4-FFF2-40B4-BE49-F238E27FC236}">
                  <a16:creationId xmlns:a16="http://schemas.microsoft.com/office/drawing/2014/main" id="{A0360FCA-2E4E-46A5-91D4-C61BFB4210DB}"/>
                </a:ext>
              </a:extLst>
            </p:cNvPr>
            <p:cNvGrpSpPr>
              <a:grpSpLocks/>
            </p:cNvGrpSpPr>
            <p:nvPr/>
          </p:nvGrpSpPr>
          <p:grpSpPr bwMode="auto">
            <a:xfrm>
              <a:off x="5609513" y="5098563"/>
              <a:ext cx="395787" cy="271944"/>
              <a:chOff x="3171" y="1574"/>
              <a:chExt cx="310" cy="213"/>
            </a:xfrm>
          </p:grpSpPr>
          <p:sp>
            <p:nvSpPr>
              <p:cNvPr id="389" name="Rectangle 71">
                <a:extLst>
                  <a:ext uri="{FF2B5EF4-FFF2-40B4-BE49-F238E27FC236}">
                    <a16:creationId xmlns:a16="http://schemas.microsoft.com/office/drawing/2014/main" id="{9F464667-65A0-4E5F-863B-DE5D8D861480}"/>
                  </a:ext>
                </a:extLst>
              </p:cNvPr>
              <p:cNvSpPr>
                <a:spLocks noChangeArrowheads="1"/>
              </p:cNvSpPr>
              <p:nvPr/>
            </p:nvSpPr>
            <p:spPr bwMode="auto">
              <a:xfrm>
                <a:off x="3171" y="1574"/>
                <a:ext cx="310"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72">
                <a:extLst>
                  <a:ext uri="{FF2B5EF4-FFF2-40B4-BE49-F238E27FC236}">
                    <a16:creationId xmlns:a16="http://schemas.microsoft.com/office/drawing/2014/main" id="{6B1D1A53-A149-4BE5-B01C-FCA179CD9971}"/>
                  </a:ext>
                </a:extLst>
              </p:cNvPr>
              <p:cNvSpPr>
                <a:spLocks noChangeArrowheads="1"/>
              </p:cNvSpPr>
              <p:nvPr/>
            </p:nvSpPr>
            <p:spPr bwMode="auto">
              <a:xfrm>
                <a:off x="3171" y="1574"/>
                <a:ext cx="310" cy="213"/>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3" name="Rectangle 74">
              <a:extLst>
                <a:ext uri="{FF2B5EF4-FFF2-40B4-BE49-F238E27FC236}">
                  <a16:creationId xmlns:a16="http://schemas.microsoft.com/office/drawing/2014/main" id="{05F7FC27-DD21-489B-90A3-27FF0E51640A}"/>
                </a:ext>
              </a:extLst>
            </p:cNvPr>
            <p:cNvSpPr>
              <a:spLocks noChangeArrowheads="1"/>
            </p:cNvSpPr>
            <p:nvPr/>
          </p:nvSpPr>
          <p:spPr bwMode="auto">
            <a:xfrm>
              <a:off x="5719312" y="5154740"/>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75">
              <a:extLst>
                <a:ext uri="{FF2B5EF4-FFF2-40B4-BE49-F238E27FC236}">
                  <a16:creationId xmlns:a16="http://schemas.microsoft.com/office/drawing/2014/main" id="{57760363-925A-42F0-A89C-D27F1F997F47}"/>
                </a:ext>
              </a:extLst>
            </p:cNvPr>
            <p:cNvSpPr>
              <a:spLocks noChangeArrowheads="1"/>
            </p:cNvSpPr>
            <p:nvPr/>
          </p:nvSpPr>
          <p:spPr bwMode="auto">
            <a:xfrm>
              <a:off x="5803576" y="5154740"/>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5" name="Group 78">
              <a:extLst>
                <a:ext uri="{FF2B5EF4-FFF2-40B4-BE49-F238E27FC236}">
                  <a16:creationId xmlns:a16="http://schemas.microsoft.com/office/drawing/2014/main" id="{9A955513-84F5-4B91-B24F-3454138A5D96}"/>
                </a:ext>
              </a:extLst>
            </p:cNvPr>
            <p:cNvGrpSpPr>
              <a:grpSpLocks/>
            </p:cNvGrpSpPr>
            <p:nvPr/>
          </p:nvGrpSpPr>
          <p:grpSpPr bwMode="auto">
            <a:xfrm>
              <a:off x="4424707" y="4254644"/>
              <a:ext cx="399617" cy="398340"/>
              <a:chOff x="2243" y="913"/>
              <a:chExt cx="313" cy="312"/>
            </a:xfrm>
          </p:grpSpPr>
          <p:sp>
            <p:nvSpPr>
              <p:cNvPr id="387" name="Oval 76">
                <a:extLst>
                  <a:ext uri="{FF2B5EF4-FFF2-40B4-BE49-F238E27FC236}">
                    <a16:creationId xmlns:a16="http://schemas.microsoft.com/office/drawing/2014/main" id="{FFF93FFB-BB2F-4902-9824-BFDC28EEBEA2}"/>
                  </a:ext>
                </a:extLst>
              </p:cNvPr>
              <p:cNvSpPr>
                <a:spLocks noChangeArrowheads="1"/>
              </p:cNvSpPr>
              <p:nvPr/>
            </p:nvSpPr>
            <p:spPr bwMode="auto">
              <a:xfrm>
                <a:off x="2243"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Oval 77">
                <a:extLst>
                  <a:ext uri="{FF2B5EF4-FFF2-40B4-BE49-F238E27FC236}">
                    <a16:creationId xmlns:a16="http://schemas.microsoft.com/office/drawing/2014/main" id="{2129F44B-4AAB-436B-B83F-D19FC866E3DA}"/>
                  </a:ext>
                </a:extLst>
              </p:cNvPr>
              <p:cNvSpPr>
                <a:spLocks noChangeArrowheads="1"/>
              </p:cNvSpPr>
              <p:nvPr/>
            </p:nvSpPr>
            <p:spPr bwMode="auto">
              <a:xfrm>
                <a:off x="2243"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6" name="Rectangle 79">
              <a:extLst>
                <a:ext uri="{FF2B5EF4-FFF2-40B4-BE49-F238E27FC236}">
                  <a16:creationId xmlns:a16="http://schemas.microsoft.com/office/drawing/2014/main" id="{69486006-C046-4FD5-86A5-377C47416CC6}"/>
                </a:ext>
              </a:extLst>
            </p:cNvPr>
            <p:cNvSpPr>
              <a:spLocks noChangeArrowheads="1"/>
            </p:cNvSpPr>
            <p:nvPr/>
          </p:nvSpPr>
          <p:spPr bwMode="auto">
            <a:xfrm>
              <a:off x="4561317" y="4360613"/>
              <a:ext cx="183849"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7" name="Rectangle 80">
              <a:extLst>
                <a:ext uri="{FF2B5EF4-FFF2-40B4-BE49-F238E27FC236}">
                  <a16:creationId xmlns:a16="http://schemas.microsoft.com/office/drawing/2014/main" id="{3456E941-1BB3-4C4A-9200-13285DC59E14}"/>
                </a:ext>
              </a:extLst>
            </p:cNvPr>
            <p:cNvSpPr>
              <a:spLocks noChangeArrowheads="1"/>
            </p:cNvSpPr>
            <p:nvPr/>
          </p:nvSpPr>
          <p:spPr bwMode="auto">
            <a:xfrm>
              <a:off x="4669839"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8" name="Group 83">
              <a:extLst>
                <a:ext uri="{FF2B5EF4-FFF2-40B4-BE49-F238E27FC236}">
                  <a16:creationId xmlns:a16="http://schemas.microsoft.com/office/drawing/2014/main" id="{5A8F60FF-12F8-4DE2-AA0E-D66AC14A2786}"/>
                </a:ext>
              </a:extLst>
            </p:cNvPr>
            <p:cNvGrpSpPr>
              <a:grpSpLocks/>
            </p:cNvGrpSpPr>
            <p:nvPr/>
          </p:nvGrpSpPr>
          <p:grpSpPr bwMode="auto">
            <a:xfrm>
              <a:off x="5520142" y="4254644"/>
              <a:ext cx="397063" cy="399617"/>
              <a:chOff x="3101" y="913"/>
              <a:chExt cx="311" cy="313"/>
            </a:xfrm>
          </p:grpSpPr>
          <p:sp>
            <p:nvSpPr>
              <p:cNvPr id="385" name="Oval 81">
                <a:extLst>
                  <a:ext uri="{FF2B5EF4-FFF2-40B4-BE49-F238E27FC236}">
                    <a16:creationId xmlns:a16="http://schemas.microsoft.com/office/drawing/2014/main" id="{F0B9E451-A9A9-4C01-A0DC-FA920B812AF3}"/>
                  </a:ext>
                </a:extLst>
              </p:cNvPr>
              <p:cNvSpPr>
                <a:spLocks noChangeArrowheads="1"/>
              </p:cNvSpPr>
              <p:nvPr/>
            </p:nvSpPr>
            <p:spPr bwMode="auto">
              <a:xfrm>
                <a:off x="3101" y="913"/>
                <a:ext cx="311"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Oval 82">
                <a:extLst>
                  <a:ext uri="{FF2B5EF4-FFF2-40B4-BE49-F238E27FC236}">
                    <a16:creationId xmlns:a16="http://schemas.microsoft.com/office/drawing/2014/main" id="{6C6908CF-2204-48BD-9593-8B2308041678}"/>
                  </a:ext>
                </a:extLst>
              </p:cNvPr>
              <p:cNvSpPr>
                <a:spLocks noChangeArrowheads="1"/>
              </p:cNvSpPr>
              <p:nvPr/>
            </p:nvSpPr>
            <p:spPr bwMode="auto">
              <a:xfrm>
                <a:off x="3101" y="913"/>
                <a:ext cx="311"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9" name="Rectangle 84">
              <a:extLst>
                <a:ext uri="{FF2B5EF4-FFF2-40B4-BE49-F238E27FC236}">
                  <a16:creationId xmlns:a16="http://schemas.microsoft.com/office/drawing/2014/main" id="{D9793B24-F390-4C8F-AAF8-BF78DDFEA973}"/>
                </a:ext>
              </a:extLst>
            </p:cNvPr>
            <p:cNvSpPr>
              <a:spLocks noChangeArrowheads="1"/>
            </p:cNvSpPr>
            <p:nvPr/>
          </p:nvSpPr>
          <p:spPr bwMode="auto">
            <a:xfrm>
              <a:off x="5656752" y="4360613"/>
              <a:ext cx="227258"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0" name="Rectangle 85">
              <a:extLst>
                <a:ext uri="{FF2B5EF4-FFF2-40B4-BE49-F238E27FC236}">
                  <a16:creationId xmlns:a16="http://schemas.microsoft.com/office/drawing/2014/main" id="{68ACAC8D-78A6-4840-9FAF-C0BE803A2DDB}"/>
                </a:ext>
              </a:extLst>
            </p:cNvPr>
            <p:cNvSpPr>
              <a:spLocks noChangeArrowheads="1"/>
            </p:cNvSpPr>
            <p:nvPr/>
          </p:nvSpPr>
          <p:spPr bwMode="auto">
            <a:xfrm>
              <a:off x="5806130"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31" name="Group 88">
              <a:extLst>
                <a:ext uri="{FF2B5EF4-FFF2-40B4-BE49-F238E27FC236}">
                  <a16:creationId xmlns:a16="http://schemas.microsoft.com/office/drawing/2014/main" id="{DEDB9587-3DF1-4ECF-ACFB-DFDEFE634ED3}"/>
                </a:ext>
              </a:extLst>
            </p:cNvPr>
            <p:cNvGrpSpPr>
              <a:grpSpLocks/>
            </p:cNvGrpSpPr>
            <p:nvPr/>
          </p:nvGrpSpPr>
          <p:grpSpPr bwMode="auto">
            <a:xfrm>
              <a:off x="6217237" y="6423811"/>
              <a:ext cx="397063" cy="398340"/>
              <a:chOff x="3647" y="2612"/>
              <a:chExt cx="311" cy="312"/>
            </a:xfrm>
          </p:grpSpPr>
          <p:sp>
            <p:nvSpPr>
              <p:cNvPr id="383" name="Oval 86">
                <a:extLst>
                  <a:ext uri="{FF2B5EF4-FFF2-40B4-BE49-F238E27FC236}">
                    <a16:creationId xmlns:a16="http://schemas.microsoft.com/office/drawing/2014/main" id="{A190FF94-956D-4788-8C9F-F76B7BA52E2C}"/>
                  </a:ext>
                </a:extLst>
              </p:cNvPr>
              <p:cNvSpPr>
                <a:spLocks noChangeArrowheads="1"/>
              </p:cNvSpPr>
              <p:nvPr/>
            </p:nvSpPr>
            <p:spPr bwMode="auto">
              <a:xfrm>
                <a:off x="3647" y="2612"/>
                <a:ext cx="311"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Oval 87">
                <a:extLst>
                  <a:ext uri="{FF2B5EF4-FFF2-40B4-BE49-F238E27FC236}">
                    <a16:creationId xmlns:a16="http://schemas.microsoft.com/office/drawing/2014/main" id="{A3C781F0-DD34-456F-8B45-C83BE18A5433}"/>
                  </a:ext>
                </a:extLst>
              </p:cNvPr>
              <p:cNvSpPr>
                <a:spLocks noChangeArrowheads="1"/>
              </p:cNvSpPr>
              <p:nvPr/>
            </p:nvSpPr>
            <p:spPr bwMode="auto">
              <a:xfrm>
                <a:off x="3647" y="2612"/>
                <a:ext cx="311"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2" name="Rectangle 89">
              <a:extLst>
                <a:ext uri="{FF2B5EF4-FFF2-40B4-BE49-F238E27FC236}">
                  <a16:creationId xmlns:a16="http://schemas.microsoft.com/office/drawing/2014/main" id="{4C03CC56-5324-48EA-8B39-4CC212C8A00E}"/>
                </a:ext>
              </a:extLst>
            </p:cNvPr>
            <p:cNvSpPr>
              <a:spLocks noChangeArrowheads="1"/>
            </p:cNvSpPr>
            <p:nvPr/>
          </p:nvSpPr>
          <p:spPr bwMode="auto">
            <a:xfrm>
              <a:off x="6353847" y="6529780"/>
              <a:ext cx="227258"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3" name="Rectangle 90">
              <a:extLst>
                <a:ext uri="{FF2B5EF4-FFF2-40B4-BE49-F238E27FC236}">
                  <a16:creationId xmlns:a16="http://schemas.microsoft.com/office/drawing/2014/main" id="{D8E0CA8E-331D-4274-8F63-BF136D6B78AD}"/>
                </a:ext>
              </a:extLst>
            </p:cNvPr>
            <p:cNvSpPr>
              <a:spLocks noChangeArrowheads="1"/>
            </p:cNvSpPr>
            <p:nvPr/>
          </p:nvSpPr>
          <p:spPr bwMode="auto">
            <a:xfrm>
              <a:off x="6504501" y="6529780"/>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34" name="Group 93">
              <a:extLst>
                <a:ext uri="{FF2B5EF4-FFF2-40B4-BE49-F238E27FC236}">
                  <a16:creationId xmlns:a16="http://schemas.microsoft.com/office/drawing/2014/main" id="{9E3CD67C-086A-4487-BCB7-C256ECF37491}"/>
                </a:ext>
              </a:extLst>
            </p:cNvPr>
            <p:cNvGrpSpPr>
              <a:grpSpLocks/>
            </p:cNvGrpSpPr>
            <p:nvPr/>
          </p:nvGrpSpPr>
          <p:grpSpPr bwMode="auto">
            <a:xfrm>
              <a:off x="6514715" y="5339866"/>
              <a:ext cx="399617" cy="398340"/>
              <a:chOff x="3880" y="1763"/>
              <a:chExt cx="313" cy="312"/>
            </a:xfrm>
          </p:grpSpPr>
          <p:sp>
            <p:nvSpPr>
              <p:cNvPr id="381" name="Oval 91">
                <a:extLst>
                  <a:ext uri="{FF2B5EF4-FFF2-40B4-BE49-F238E27FC236}">
                    <a16:creationId xmlns:a16="http://schemas.microsoft.com/office/drawing/2014/main" id="{5EB1D0CF-8C2F-4453-8316-AEEB4BC215BB}"/>
                  </a:ext>
                </a:extLst>
              </p:cNvPr>
              <p:cNvSpPr>
                <a:spLocks noChangeArrowheads="1"/>
              </p:cNvSpPr>
              <p:nvPr/>
            </p:nvSpPr>
            <p:spPr bwMode="auto">
              <a:xfrm>
                <a:off x="3880" y="176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Oval 92">
                <a:extLst>
                  <a:ext uri="{FF2B5EF4-FFF2-40B4-BE49-F238E27FC236}">
                    <a16:creationId xmlns:a16="http://schemas.microsoft.com/office/drawing/2014/main" id="{28DE00A7-BDBF-492A-8687-547D9641437F}"/>
                  </a:ext>
                </a:extLst>
              </p:cNvPr>
              <p:cNvSpPr>
                <a:spLocks noChangeArrowheads="1"/>
              </p:cNvSpPr>
              <p:nvPr/>
            </p:nvSpPr>
            <p:spPr bwMode="auto">
              <a:xfrm>
                <a:off x="3880" y="1763"/>
                <a:ext cx="313" cy="312"/>
              </a:xfrm>
              <a:prstGeom prst="ellipse">
                <a:avLst/>
              </a:pr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5" name="Rectangle 94">
              <a:extLst>
                <a:ext uri="{FF2B5EF4-FFF2-40B4-BE49-F238E27FC236}">
                  <a16:creationId xmlns:a16="http://schemas.microsoft.com/office/drawing/2014/main" id="{38A6163A-5A83-4F75-A4E8-4DCC7978A9AB}"/>
                </a:ext>
              </a:extLst>
            </p:cNvPr>
            <p:cNvSpPr>
              <a:spLocks noChangeArrowheads="1"/>
            </p:cNvSpPr>
            <p:nvPr/>
          </p:nvSpPr>
          <p:spPr bwMode="auto">
            <a:xfrm>
              <a:off x="6651325" y="5444558"/>
              <a:ext cx="183849"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6" name="Rectangle 95">
              <a:extLst>
                <a:ext uri="{FF2B5EF4-FFF2-40B4-BE49-F238E27FC236}">
                  <a16:creationId xmlns:a16="http://schemas.microsoft.com/office/drawing/2014/main" id="{E4A5D79A-D136-4CD0-ABE7-A24379211CF1}"/>
                </a:ext>
              </a:extLst>
            </p:cNvPr>
            <p:cNvSpPr>
              <a:spLocks noChangeArrowheads="1"/>
            </p:cNvSpPr>
            <p:nvPr/>
          </p:nvSpPr>
          <p:spPr bwMode="auto">
            <a:xfrm>
              <a:off x="6759847" y="5444558"/>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37" name="Group 98">
              <a:extLst>
                <a:ext uri="{FF2B5EF4-FFF2-40B4-BE49-F238E27FC236}">
                  <a16:creationId xmlns:a16="http://schemas.microsoft.com/office/drawing/2014/main" id="{15C4F337-5D87-4622-8F65-6F7802DF0C00}"/>
                </a:ext>
              </a:extLst>
            </p:cNvPr>
            <p:cNvGrpSpPr>
              <a:grpSpLocks/>
            </p:cNvGrpSpPr>
            <p:nvPr/>
          </p:nvGrpSpPr>
          <p:grpSpPr bwMode="auto">
            <a:xfrm>
              <a:off x="4923909" y="5882477"/>
              <a:ext cx="395787" cy="398340"/>
              <a:chOff x="2634" y="2188"/>
              <a:chExt cx="310" cy="312"/>
            </a:xfrm>
          </p:grpSpPr>
          <p:sp>
            <p:nvSpPr>
              <p:cNvPr id="379" name="Oval 96">
                <a:extLst>
                  <a:ext uri="{FF2B5EF4-FFF2-40B4-BE49-F238E27FC236}">
                    <a16:creationId xmlns:a16="http://schemas.microsoft.com/office/drawing/2014/main" id="{099592CD-E394-424B-869D-6BA72A8CAEA3}"/>
                  </a:ext>
                </a:extLst>
              </p:cNvPr>
              <p:cNvSpPr>
                <a:spLocks noChangeArrowheads="1"/>
              </p:cNvSpPr>
              <p:nvPr/>
            </p:nvSpPr>
            <p:spPr bwMode="auto">
              <a:xfrm>
                <a:off x="2634" y="2188"/>
                <a:ext cx="310"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Oval 97">
                <a:extLst>
                  <a:ext uri="{FF2B5EF4-FFF2-40B4-BE49-F238E27FC236}">
                    <a16:creationId xmlns:a16="http://schemas.microsoft.com/office/drawing/2014/main" id="{768A47BD-A7CA-4E05-8242-EC9C0E9CAE08}"/>
                  </a:ext>
                </a:extLst>
              </p:cNvPr>
              <p:cNvSpPr>
                <a:spLocks noChangeArrowheads="1"/>
              </p:cNvSpPr>
              <p:nvPr/>
            </p:nvSpPr>
            <p:spPr bwMode="auto">
              <a:xfrm>
                <a:off x="2634" y="2188"/>
                <a:ext cx="310"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8" name="Rectangle 99">
              <a:extLst>
                <a:ext uri="{FF2B5EF4-FFF2-40B4-BE49-F238E27FC236}">
                  <a16:creationId xmlns:a16="http://schemas.microsoft.com/office/drawing/2014/main" id="{57FC9C62-7EA3-471F-8980-E7561C910DB5}"/>
                </a:ext>
              </a:extLst>
            </p:cNvPr>
            <p:cNvSpPr>
              <a:spLocks noChangeArrowheads="1"/>
            </p:cNvSpPr>
            <p:nvPr/>
          </p:nvSpPr>
          <p:spPr bwMode="auto">
            <a:xfrm>
              <a:off x="5059242" y="5988445"/>
              <a:ext cx="218321"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9" name="Rectangle 100">
              <a:extLst>
                <a:ext uri="{FF2B5EF4-FFF2-40B4-BE49-F238E27FC236}">
                  <a16:creationId xmlns:a16="http://schemas.microsoft.com/office/drawing/2014/main" id="{ACA9FE99-A552-4DB8-8B72-4ED7C841BCAD}"/>
                </a:ext>
              </a:extLst>
            </p:cNvPr>
            <p:cNvSpPr>
              <a:spLocks noChangeArrowheads="1"/>
            </p:cNvSpPr>
            <p:nvPr/>
          </p:nvSpPr>
          <p:spPr bwMode="auto">
            <a:xfrm>
              <a:off x="5207343" y="598844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0" name="Group 103">
              <a:extLst>
                <a:ext uri="{FF2B5EF4-FFF2-40B4-BE49-F238E27FC236}">
                  <a16:creationId xmlns:a16="http://schemas.microsoft.com/office/drawing/2014/main" id="{C14F247F-8F41-4CA3-B207-AEBFF395FF75}"/>
                </a:ext>
              </a:extLst>
            </p:cNvPr>
            <p:cNvGrpSpPr>
              <a:grpSpLocks/>
            </p:cNvGrpSpPr>
            <p:nvPr/>
          </p:nvGrpSpPr>
          <p:grpSpPr bwMode="auto">
            <a:xfrm>
              <a:off x="7908905" y="5882477"/>
              <a:ext cx="398340" cy="398340"/>
              <a:chOff x="4972" y="2188"/>
              <a:chExt cx="312" cy="312"/>
            </a:xfrm>
          </p:grpSpPr>
          <p:sp>
            <p:nvSpPr>
              <p:cNvPr id="377" name="Oval 101">
                <a:extLst>
                  <a:ext uri="{FF2B5EF4-FFF2-40B4-BE49-F238E27FC236}">
                    <a16:creationId xmlns:a16="http://schemas.microsoft.com/office/drawing/2014/main" id="{BA21EE98-B734-4768-A00E-C58481C31198}"/>
                  </a:ext>
                </a:extLst>
              </p:cNvPr>
              <p:cNvSpPr>
                <a:spLocks noChangeArrowheads="1"/>
              </p:cNvSpPr>
              <p:nvPr/>
            </p:nvSpPr>
            <p:spPr bwMode="auto">
              <a:xfrm>
                <a:off x="4972" y="2188"/>
                <a:ext cx="312"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Oval 102">
                <a:extLst>
                  <a:ext uri="{FF2B5EF4-FFF2-40B4-BE49-F238E27FC236}">
                    <a16:creationId xmlns:a16="http://schemas.microsoft.com/office/drawing/2014/main" id="{6B2549C3-690B-400B-9191-866FEE60C71E}"/>
                  </a:ext>
                </a:extLst>
              </p:cNvPr>
              <p:cNvSpPr>
                <a:spLocks noChangeArrowheads="1"/>
              </p:cNvSpPr>
              <p:nvPr/>
            </p:nvSpPr>
            <p:spPr bwMode="auto">
              <a:xfrm>
                <a:off x="4972" y="2188"/>
                <a:ext cx="312"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1" name="Rectangle 104">
              <a:extLst>
                <a:ext uri="{FF2B5EF4-FFF2-40B4-BE49-F238E27FC236}">
                  <a16:creationId xmlns:a16="http://schemas.microsoft.com/office/drawing/2014/main" id="{F1A6038F-939F-4137-B98A-15CDF66A9A20}"/>
                </a:ext>
              </a:extLst>
            </p:cNvPr>
            <p:cNvSpPr>
              <a:spLocks noChangeArrowheads="1"/>
            </p:cNvSpPr>
            <p:nvPr/>
          </p:nvSpPr>
          <p:spPr bwMode="auto">
            <a:xfrm>
              <a:off x="8045515" y="5988445"/>
              <a:ext cx="23364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2" name="Rectangle 105">
              <a:extLst>
                <a:ext uri="{FF2B5EF4-FFF2-40B4-BE49-F238E27FC236}">
                  <a16:creationId xmlns:a16="http://schemas.microsoft.com/office/drawing/2014/main" id="{936A93B2-5CE5-4D4A-9AA2-DE878A6F6342}"/>
                </a:ext>
              </a:extLst>
            </p:cNvPr>
            <p:cNvSpPr>
              <a:spLocks noChangeArrowheads="1"/>
            </p:cNvSpPr>
            <p:nvPr/>
          </p:nvSpPr>
          <p:spPr bwMode="auto">
            <a:xfrm>
              <a:off x="8202553" y="5988445"/>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3" name="Group 108">
              <a:extLst>
                <a:ext uri="{FF2B5EF4-FFF2-40B4-BE49-F238E27FC236}">
                  <a16:creationId xmlns:a16="http://schemas.microsoft.com/office/drawing/2014/main" id="{4D0EA7AF-535D-477E-B845-13514939C797}"/>
                </a:ext>
              </a:extLst>
            </p:cNvPr>
            <p:cNvGrpSpPr>
              <a:grpSpLocks/>
            </p:cNvGrpSpPr>
            <p:nvPr/>
          </p:nvGrpSpPr>
          <p:grpSpPr bwMode="auto">
            <a:xfrm>
              <a:off x="8307245" y="4254644"/>
              <a:ext cx="399617" cy="398340"/>
              <a:chOff x="5284" y="913"/>
              <a:chExt cx="313" cy="312"/>
            </a:xfrm>
          </p:grpSpPr>
          <p:sp>
            <p:nvSpPr>
              <p:cNvPr id="375" name="Oval 106">
                <a:extLst>
                  <a:ext uri="{FF2B5EF4-FFF2-40B4-BE49-F238E27FC236}">
                    <a16:creationId xmlns:a16="http://schemas.microsoft.com/office/drawing/2014/main" id="{CFB24930-920F-4F65-A99C-5AA481263BAB}"/>
                  </a:ext>
                </a:extLst>
              </p:cNvPr>
              <p:cNvSpPr>
                <a:spLocks noChangeArrowheads="1"/>
              </p:cNvSpPr>
              <p:nvPr/>
            </p:nvSpPr>
            <p:spPr bwMode="auto">
              <a:xfrm>
                <a:off x="5284" y="913"/>
                <a:ext cx="313" cy="3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Oval 107">
                <a:extLst>
                  <a:ext uri="{FF2B5EF4-FFF2-40B4-BE49-F238E27FC236}">
                    <a16:creationId xmlns:a16="http://schemas.microsoft.com/office/drawing/2014/main" id="{E9D48757-C1A7-406A-BA1A-DBAFAF99DE6F}"/>
                  </a:ext>
                </a:extLst>
              </p:cNvPr>
              <p:cNvSpPr>
                <a:spLocks noChangeArrowheads="1"/>
              </p:cNvSpPr>
              <p:nvPr/>
            </p:nvSpPr>
            <p:spPr bwMode="auto">
              <a:xfrm>
                <a:off x="5284" y="913"/>
                <a:ext cx="313" cy="312"/>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4" name="Rectangle 109">
              <a:extLst>
                <a:ext uri="{FF2B5EF4-FFF2-40B4-BE49-F238E27FC236}">
                  <a16:creationId xmlns:a16="http://schemas.microsoft.com/office/drawing/2014/main" id="{68DDB730-81AF-48C5-8D65-F76A008D508F}"/>
                </a:ext>
              </a:extLst>
            </p:cNvPr>
            <p:cNvSpPr>
              <a:spLocks noChangeArrowheads="1"/>
            </p:cNvSpPr>
            <p:nvPr/>
          </p:nvSpPr>
          <p:spPr bwMode="auto">
            <a:xfrm>
              <a:off x="8443855" y="4360613"/>
              <a:ext cx="208107"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F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5" name="Rectangle 110">
              <a:extLst>
                <a:ext uri="{FF2B5EF4-FFF2-40B4-BE49-F238E27FC236}">
                  <a16:creationId xmlns:a16="http://schemas.microsoft.com/office/drawing/2014/main" id="{7948756B-65E3-4D9D-AEA7-B729C87A27AD}"/>
                </a:ext>
              </a:extLst>
            </p:cNvPr>
            <p:cNvSpPr>
              <a:spLocks noChangeArrowheads="1"/>
            </p:cNvSpPr>
            <p:nvPr/>
          </p:nvSpPr>
          <p:spPr bwMode="auto">
            <a:xfrm>
              <a:off x="8577912"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6" name="Group 113">
              <a:extLst>
                <a:ext uri="{FF2B5EF4-FFF2-40B4-BE49-F238E27FC236}">
                  <a16:creationId xmlns:a16="http://schemas.microsoft.com/office/drawing/2014/main" id="{A0EA50F7-0519-40B3-93F3-4F540973441A}"/>
                </a:ext>
              </a:extLst>
            </p:cNvPr>
            <p:cNvGrpSpPr>
              <a:grpSpLocks/>
            </p:cNvGrpSpPr>
            <p:nvPr/>
          </p:nvGrpSpPr>
          <p:grpSpPr bwMode="auto">
            <a:xfrm>
              <a:off x="6914332" y="4254644"/>
              <a:ext cx="395787" cy="399617"/>
              <a:chOff x="4193" y="913"/>
              <a:chExt cx="310" cy="313"/>
            </a:xfrm>
          </p:grpSpPr>
          <p:sp>
            <p:nvSpPr>
              <p:cNvPr id="373" name="Oval 111">
                <a:extLst>
                  <a:ext uri="{FF2B5EF4-FFF2-40B4-BE49-F238E27FC236}">
                    <a16:creationId xmlns:a16="http://schemas.microsoft.com/office/drawing/2014/main" id="{E3535E6C-0999-4580-BF5F-612EFA0921E6}"/>
                  </a:ext>
                </a:extLst>
              </p:cNvPr>
              <p:cNvSpPr>
                <a:spLocks noChangeArrowheads="1"/>
              </p:cNvSpPr>
              <p:nvPr/>
            </p:nvSpPr>
            <p:spPr bwMode="auto">
              <a:xfrm>
                <a:off x="4193" y="913"/>
                <a:ext cx="310" cy="31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Oval 112">
                <a:extLst>
                  <a:ext uri="{FF2B5EF4-FFF2-40B4-BE49-F238E27FC236}">
                    <a16:creationId xmlns:a16="http://schemas.microsoft.com/office/drawing/2014/main" id="{35596F98-B48A-4967-88E2-169DFE9909E7}"/>
                  </a:ext>
                </a:extLst>
              </p:cNvPr>
              <p:cNvSpPr>
                <a:spLocks noChangeArrowheads="1"/>
              </p:cNvSpPr>
              <p:nvPr/>
            </p:nvSpPr>
            <p:spPr bwMode="auto">
              <a:xfrm>
                <a:off x="4193" y="913"/>
                <a:ext cx="310" cy="31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7" name="Rectangle 114">
              <a:extLst>
                <a:ext uri="{FF2B5EF4-FFF2-40B4-BE49-F238E27FC236}">
                  <a16:creationId xmlns:a16="http://schemas.microsoft.com/office/drawing/2014/main" id="{EB79E702-B58D-4673-B458-E8607A1A3C74}"/>
                </a:ext>
              </a:extLst>
            </p:cNvPr>
            <p:cNvSpPr>
              <a:spLocks noChangeArrowheads="1"/>
            </p:cNvSpPr>
            <p:nvPr/>
          </p:nvSpPr>
          <p:spPr bwMode="auto">
            <a:xfrm>
              <a:off x="7050942" y="4360613"/>
              <a:ext cx="218321"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8" name="Rectangle 115">
              <a:extLst>
                <a:ext uri="{FF2B5EF4-FFF2-40B4-BE49-F238E27FC236}">
                  <a16:creationId xmlns:a16="http://schemas.microsoft.com/office/drawing/2014/main" id="{A4FD0809-3600-479B-AFA2-B59987089CF6}"/>
                </a:ext>
              </a:extLst>
            </p:cNvPr>
            <p:cNvSpPr>
              <a:spLocks noChangeArrowheads="1"/>
            </p:cNvSpPr>
            <p:nvPr/>
          </p:nvSpPr>
          <p:spPr bwMode="auto">
            <a:xfrm>
              <a:off x="7192659" y="4360613"/>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9" name="Line 116">
              <a:extLst>
                <a:ext uri="{FF2B5EF4-FFF2-40B4-BE49-F238E27FC236}">
                  <a16:creationId xmlns:a16="http://schemas.microsoft.com/office/drawing/2014/main" id="{96CFDEB2-4F02-406E-A680-C49C8D4F2CB1}"/>
                </a:ext>
              </a:extLst>
            </p:cNvPr>
            <p:cNvSpPr>
              <a:spLocks noChangeShapeType="1"/>
            </p:cNvSpPr>
            <p:nvPr/>
          </p:nvSpPr>
          <p:spPr bwMode="auto">
            <a:xfrm>
              <a:off x="4483437" y="4594254"/>
              <a:ext cx="526013" cy="134184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117">
              <a:extLst>
                <a:ext uri="{FF2B5EF4-FFF2-40B4-BE49-F238E27FC236}">
                  <a16:creationId xmlns:a16="http://schemas.microsoft.com/office/drawing/2014/main" id="{91A507DA-5498-4F74-B47D-07436F6A30EF}"/>
                </a:ext>
              </a:extLst>
            </p:cNvPr>
            <p:cNvSpPr>
              <a:spLocks noChangeShapeType="1"/>
            </p:cNvSpPr>
            <p:nvPr/>
          </p:nvSpPr>
          <p:spPr bwMode="auto">
            <a:xfrm>
              <a:off x="4824324" y="4453814"/>
              <a:ext cx="695818" cy="127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118">
              <a:extLst>
                <a:ext uri="{FF2B5EF4-FFF2-40B4-BE49-F238E27FC236}">
                  <a16:creationId xmlns:a16="http://schemas.microsoft.com/office/drawing/2014/main" id="{0D92C1B1-D7FB-425A-8672-00EE2B1AD7F8}"/>
                </a:ext>
              </a:extLst>
            </p:cNvPr>
            <p:cNvSpPr>
              <a:spLocks noChangeShapeType="1"/>
            </p:cNvSpPr>
            <p:nvPr/>
          </p:nvSpPr>
          <p:spPr bwMode="auto">
            <a:xfrm>
              <a:off x="5917205" y="4455091"/>
              <a:ext cx="997127"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119">
              <a:extLst>
                <a:ext uri="{FF2B5EF4-FFF2-40B4-BE49-F238E27FC236}">
                  <a16:creationId xmlns:a16="http://schemas.microsoft.com/office/drawing/2014/main" id="{6A617847-1E0F-4C8F-98AD-6F258243ADC9}"/>
                </a:ext>
              </a:extLst>
            </p:cNvPr>
            <p:cNvSpPr>
              <a:spLocks noChangeShapeType="1"/>
            </p:cNvSpPr>
            <p:nvPr/>
          </p:nvSpPr>
          <p:spPr bwMode="auto">
            <a:xfrm flipV="1">
              <a:off x="7310118" y="4453814"/>
              <a:ext cx="997127" cy="127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120">
              <a:extLst>
                <a:ext uri="{FF2B5EF4-FFF2-40B4-BE49-F238E27FC236}">
                  <a16:creationId xmlns:a16="http://schemas.microsoft.com/office/drawing/2014/main" id="{CF8B847D-E5D0-416E-9CB5-F2C7532AACBD}"/>
                </a:ext>
              </a:extLst>
            </p:cNvPr>
            <p:cNvSpPr>
              <a:spLocks noChangeShapeType="1"/>
            </p:cNvSpPr>
            <p:nvPr/>
          </p:nvSpPr>
          <p:spPr bwMode="auto">
            <a:xfrm flipH="1">
              <a:off x="5121802" y="4596808"/>
              <a:ext cx="457070" cy="1285669"/>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121">
              <a:extLst>
                <a:ext uri="{FF2B5EF4-FFF2-40B4-BE49-F238E27FC236}">
                  <a16:creationId xmlns:a16="http://schemas.microsoft.com/office/drawing/2014/main" id="{4200E0B3-DD69-4642-BBB5-8FA1750CC662}"/>
                </a:ext>
              </a:extLst>
            </p:cNvPr>
            <p:cNvSpPr>
              <a:spLocks noChangeShapeType="1"/>
            </p:cNvSpPr>
            <p:nvPr/>
          </p:nvSpPr>
          <p:spPr bwMode="auto">
            <a:xfrm>
              <a:off x="5262242" y="6222087"/>
              <a:ext cx="954995" cy="40089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122">
              <a:extLst>
                <a:ext uri="{FF2B5EF4-FFF2-40B4-BE49-F238E27FC236}">
                  <a16:creationId xmlns:a16="http://schemas.microsoft.com/office/drawing/2014/main" id="{02EA6CE7-DA29-4F6A-BA5C-34DE63B0BC84}"/>
                </a:ext>
              </a:extLst>
            </p:cNvPr>
            <p:cNvSpPr>
              <a:spLocks noChangeShapeType="1"/>
            </p:cNvSpPr>
            <p:nvPr/>
          </p:nvSpPr>
          <p:spPr bwMode="auto">
            <a:xfrm flipH="1">
              <a:off x="6855602" y="4654261"/>
              <a:ext cx="256623" cy="744335"/>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123">
              <a:extLst>
                <a:ext uri="{FF2B5EF4-FFF2-40B4-BE49-F238E27FC236}">
                  <a16:creationId xmlns:a16="http://schemas.microsoft.com/office/drawing/2014/main" id="{2F6E6AA5-79D6-4D8B-80DA-1583FF53C537}"/>
                </a:ext>
              </a:extLst>
            </p:cNvPr>
            <p:cNvSpPr>
              <a:spLocks noChangeShapeType="1"/>
            </p:cNvSpPr>
            <p:nvPr/>
          </p:nvSpPr>
          <p:spPr bwMode="auto">
            <a:xfrm flipH="1">
              <a:off x="6556847" y="5738206"/>
              <a:ext cx="158315" cy="744335"/>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124">
              <a:extLst>
                <a:ext uri="{FF2B5EF4-FFF2-40B4-BE49-F238E27FC236}">
                  <a16:creationId xmlns:a16="http://schemas.microsoft.com/office/drawing/2014/main" id="{1F574B5C-A321-48B6-AD28-B71BB5FFA2B7}"/>
                </a:ext>
              </a:extLst>
            </p:cNvPr>
            <p:cNvSpPr>
              <a:spLocks noChangeShapeType="1"/>
            </p:cNvSpPr>
            <p:nvPr/>
          </p:nvSpPr>
          <p:spPr bwMode="auto">
            <a:xfrm flipV="1">
              <a:off x="6614300" y="6223364"/>
              <a:ext cx="1352058" cy="399617"/>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Line 126">
              <a:extLst>
                <a:ext uri="{FF2B5EF4-FFF2-40B4-BE49-F238E27FC236}">
                  <a16:creationId xmlns:a16="http://schemas.microsoft.com/office/drawing/2014/main" id="{FD8DC798-24AF-474D-8D13-533E728AF803}"/>
                </a:ext>
              </a:extLst>
            </p:cNvPr>
            <p:cNvSpPr>
              <a:spLocks noChangeShapeType="1"/>
            </p:cNvSpPr>
            <p:nvPr/>
          </p:nvSpPr>
          <p:spPr bwMode="auto">
            <a:xfrm flipH="1">
              <a:off x="8248516" y="4652984"/>
              <a:ext cx="259176" cy="1288222"/>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Line 127">
              <a:extLst>
                <a:ext uri="{FF2B5EF4-FFF2-40B4-BE49-F238E27FC236}">
                  <a16:creationId xmlns:a16="http://schemas.microsoft.com/office/drawing/2014/main" id="{57AA26E9-3042-4766-A41C-A2BB9CDE8EDC}"/>
                </a:ext>
              </a:extLst>
            </p:cNvPr>
            <p:cNvSpPr>
              <a:spLocks noChangeShapeType="1"/>
            </p:cNvSpPr>
            <p:nvPr/>
          </p:nvSpPr>
          <p:spPr bwMode="auto">
            <a:xfrm>
              <a:off x="6855602" y="5679476"/>
              <a:ext cx="1053303" cy="402170"/>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128">
              <a:extLst>
                <a:ext uri="{FF2B5EF4-FFF2-40B4-BE49-F238E27FC236}">
                  <a16:creationId xmlns:a16="http://schemas.microsoft.com/office/drawing/2014/main" id="{8CCE14A3-18B2-4CCD-AE52-D00A5B6068DB}"/>
                </a:ext>
              </a:extLst>
            </p:cNvPr>
            <p:cNvSpPr>
              <a:spLocks noChangeShapeType="1"/>
            </p:cNvSpPr>
            <p:nvPr/>
          </p:nvSpPr>
          <p:spPr bwMode="auto">
            <a:xfrm>
              <a:off x="5858476" y="4596808"/>
              <a:ext cx="714969" cy="801787"/>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131">
              <a:extLst>
                <a:ext uri="{FF2B5EF4-FFF2-40B4-BE49-F238E27FC236}">
                  <a16:creationId xmlns:a16="http://schemas.microsoft.com/office/drawing/2014/main" id="{8255317C-143A-49FC-AF5C-D746AD9D284F}"/>
                </a:ext>
              </a:extLst>
            </p:cNvPr>
            <p:cNvGrpSpPr>
              <a:grpSpLocks/>
            </p:cNvGrpSpPr>
            <p:nvPr/>
          </p:nvGrpSpPr>
          <p:grpSpPr bwMode="auto">
            <a:xfrm>
              <a:off x="5320972" y="6423811"/>
              <a:ext cx="397063" cy="273221"/>
              <a:chOff x="2945" y="2612"/>
              <a:chExt cx="311" cy="214"/>
            </a:xfrm>
          </p:grpSpPr>
          <p:sp>
            <p:nvSpPr>
              <p:cNvPr id="371" name="Rectangle 129">
                <a:extLst>
                  <a:ext uri="{FF2B5EF4-FFF2-40B4-BE49-F238E27FC236}">
                    <a16:creationId xmlns:a16="http://schemas.microsoft.com/office/drawing/2014/main" id="{8862711D-D287-4767-9DBE-2A267D5F5B24}"/>
                  </a:ext>
                </a:extLst>
              </p:cNvPr>
              <p:cNvSpPr>
                <a:spLocks noChangeArrowheads="1"/>
              </p:cNvSpPr>
              <p:nvPr/>
            </p:nvSpPr>
            <p:spPr bwMode="auto">
              <a:xfrm>
                <a:off x="2945"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30">
                <a:extLst>
                  <a:ext uri="{FF2B5EF4-FFF2-40B4-BE49-F238E27FC236}">
                    <a16:creationId xmlns:a16="http://schemas.microsoft.com/office/drawing/2014/main" id="{0426B0A9-D5FF-4FE1-A4A4-3DBDE92FF6F5}"/>
                  </a:ext>
                </a:extLst>
              </p:cNvPr>
              <p:cNvSpPr>
                <a:spLocks noChangeArrowheads="1"/>
              </p:cNvSpPr>
              <p:nvPr/>
            </p:nvSpPr>
            <p:spPr bwMode="auto">
              <a:xfrm>
                <a:off x="2945"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3" name="Rectangle 132">
              <a:extLst>
                <a:ext uri="{FF2B5EF4-FFF2-40B4-BE49-F238E27FC236}">
                  <a16:creationId xmlns:a16="http://schemas.microsoft.com/office/drawing/2014/main" id="{D4531408-F275-4CC7-B263-3E567FB5C6A4}"/>
                </a:ext>
              </a:extLst>
            </p:cNvPr>
            <p:cNvSpPr>
              <a:spLocks noChangeArrowheads="1"/>
            </p:cNvSpPr>
            <p:nvPr/>
          </p:nvSpPr>
          <p:spPr bwMode="auto">
            <a:xfrm>
              <a:off x="5429494" y="6479987"/>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4" name="Rectangle 133">
              <a:extLst>
                <a:ext uri="{FF2B5EF4-FFF2-40B4-BE49-F238E27FC236}">
                  <a16:creationId xmlns:a16="http://schemas.microsoft.com/office/drawing/2014/main" id="{293AA4D1-F849-4C25-BA61-45920017B578}"/>
                </a:ext>
              </a:extLst>
            </p:cNvPr>
            <p:cNvSpPr>
              <a:spLocks noChangeArrowheads="1"/>
            </p:cNvSpPr>
            <p:nvPr/>
          </p:nvSpPr>
          <p:spPr bwMode="auto">
            <a:xfrm>
              <a:off x="5513758" y="6479987"/>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65" name="Group 136">
              <a:extLst>
                <a:ext uri="{FF2B5EF4-FFF2-40B4-BE49-F238E27FC236}">
                  <a16:creationId xmlns:a16="http://schemas.microsoft.com/office/drawing/2014/main" id="{FF9FB0DB-CBDF-4294-B2AC-95A8163ABC60}"/>
                </a:ext>
              </a:extLst>
            </p:cNvPr>
            <p:cNvGrpSpPr>
              <a:grpSpLocks/>
            </p:cNvGrpSpPr>
            <p:nvPr/>
          </p:nvGrpSpPr>
          <p:grpSpPr bwMode="auto">
            <a:xfrm>
              <a:off x="7311395" y="6423811"/>
              <a:ext cx="397063" cy="273221"/>
              <a:chOff x="4504" y="2612"/>
              <a:chExt cx="311" cy="214"/>
            </a:xfrm>
          </p:grpSpPr>
          <p:sp>
            <p:nvSpPr>
              <p:cNvPr id="369" name="Rectangle 134">
                <a:extLst>
                  <a:ext uri="{FF2B5EF4-FFF2-40B4-BE49-F238E27FC236}">
                    <a16:creationId xmlns:a16="http://schemas.microsoft.com/office/drawing/2014/main" id="{99AA459E-3E69-46AC-8CDB-84D894DF337C}"/>
                  </a:ext>
                </a:extLst>
              </p:cNvPr>
              <p:cNvSpPr>
                <a:spLocks noChangeArrowheads="1"/>
              </p:cNvSpPr>
              <p:nvPr/>
            </p:nvSpPr>
            <p:spPr bwMode="auto">
              <a:xfrm>
                <a:off x="4504" y="2612"/>
                <a:ext cx="311"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35">
                <a:extLst>
                  <a:ext uri="{FF2B5EF4-FFF2-40B4-BE49-F238E27FC236}">
                    <a16:creationId xmlns:a16="http://schemas.microsoft.com/office/drawing/2014/main" id="{C146D3CC-C0CE-4146-B313-0E7EBBB94DC0}"/>
                  </a:ext>
                </a:extLst>
              </p:cNvPr>
              <p:cNvSpPr>
                <a:spLocks noChangeArrowheads="1"/>
              </p:cNvSpPr>
              <p:nvPr/>
            </p:nvSpPr>
            <p:spPr bwMode="auto">
              <a:xfrm>
                <a:off x="4504" y="2612"/>
                <a:ext cx="311" cy="214"/>
              </a:xfrm>
              <a:prstGeom prst="rect">
                <a:avLst/>
              </a:prstGeom>
              <a:noFill/>
              <a:ln w="127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6" name="Rectangle 137">
              <a:extLst>
                <a:ext uri="{FF2B5EF4-FFF2-40B4-BE49-F238E27FC236}">
                  <a16:creationId xmlns:a16="http://schemas.microsoft.com/office/drawing/2014/main" id="{64A5144C-BEA0-485C-9623-FCA12AFB18FC}"/>
                </a:ext>
              </a:extLst>
            </p:cNvPr>
            <p:cNvSpPr>
              <a:spLocks noChangeArrowheads="1"/>
            </p:cNvSpPr>
            <p:nvPr/>
          </p:nvSpPr>
          <p:spPr bwMode="auto">
            <a:xfrm>
              <a:off x="7421194" y="6479987"/>
              <a:ext cx="158315"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7" name="Rectangle 138">
              <a:extLst>
                <a:ext uri="{FF2B5EF4-FFF2-40B4-BE49-F238E27FC236}">
                  <a16:creationId xmlns:a16="http://schemas.microsoft.com/office/drawing/2014/main" id="{85F9742A-89C3-402C-AD4B-66BEFBB223F0}"/>
                </a:ext>
              </a:extLst>
            </p:cNvPr>
            <p:cNvSpPr>
              <a:spLocks noChangeArrowheads="1"/>
            </p:cNvSpPr>
            <p:nvPr/>
          </p:nvSpPr>
          <p:spPr bwMode="auto">
            <a:xfrm>
              <a:off x="7504182" y="6479987"/>
              <a:ext cx="116182" cy="2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8" name="Line 140">
              <a:extLst>
                <a:ext uri="{FF2B5EF4-FFF2-40B4-BE49-F238E27FC236}">
                  <a16:creationId xmlns:a16="http://schemas.microsoft.com/office/drawing/2014/main" id="{09DAED63-2CF3-4075-B8F2-0ADB942C886E}"/>
                </a:ext>
              </a:extLst>
            </p:cNvPr>
            <p:cNvSpPr>
              <a:spLocks noChangeShapeType="1"/>
            </p:cNvSpPr>
            <p:nvPr/>
          </p:nvSpPr>
          <p:spPr bwMode="auto">
            <a:xfrm>
              <a:off x="4685160" y="4633833"/>
              <a:ext cx="1856367" cy="813278"/>
            </a:xfrm>
            <a:prstGeom prst="line">
              <a:avLst/>
            </a:prstGeom>
            <a:noFill/>
            <a:ln w="12700"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03671" name="Picture 103670">
            <a:extLst>
              <a:ext uri="{FF2B5EF4-FFF2-40B4-BE49-F238E27FC236}">
                <a16:creationId xmlns:a16="http://schemas.microsoft.com/office/drawing/2014/main" id="{3595C33A-AE56-4026-A874-64034160A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766" y="4252520"/>
            <a:ext cx="3390476" cy="2285714"/>
          </a:xfrm>
          <a:prstGeom prst="rect">
            <a:avLst/>
          </a:prstGeom>
        </p:spPr>
      </p:pic>
    </p:spTree>
    <p:extLst>
      <p:ext uri="{BB962C8B-B14F-4D97-AF65-F5344CB8AC3E}">
        <p14:creationId xmlns:p14="http://schemas.microsoft.com/office/powerpoint/2010/main" val="14601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24B1155A-658B-49FB-AC50-D0C44FA7C188}" type="slidenum">
              <a:rPr lang="en-US"/>
              <a:pPr/>
              <a:t>4</a:t>
            </a:fld>
            <a:endParaRPr lang="en-US"/>
          </a:p>
        </p:txBody>
      </p:sp>
      <p:sp>
        <p:nvSpPr>
          <p:cNvPr id="8194"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5"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6"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r"/>
            <a:r>
              <a:rPr lang="en-GB"/>
              <a:t>Nguyên tắc thiết kế</a:t>
            </a:r>
          </a:p>
        </p:txBody>
      </p:sp>
      <p:sp>
        <p:nvSpPr>
          <p:cNvPr id="8197" name="Rectangle 5"/>
          <p:cNvSpPr>
            <a:spLocks noGrp="1" noChangeArrowheads="1"/>
          </p:cNvSpPr>
          <p:nvPr>
            <p:ph type="body" idx="1"/>
          </p:nvPr>
        </p:nvSpPr>
        <p:spPr>
          <a:xfrm>
            <a:off x="685800" y="1447800"/>
            <a:ext cx="7772400"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marL="609600" indent="-609600">
              <a:lnSpc>
                <a:spcPct val="90000"/>
              </a:lnSpc>
              <a:buFontTx/>
              <a:buAutoNum type="arabicPeriod"/>
            </a:pPr>
            <a:r>
              <a:rPr lang="en-GB" sz="2000"/>
              <a:t>Thiết kế tốt phải có nhiều thành phần được sử dụng tốt</a:t>
            </a:r>
          </a:p>
          <a:p>
            <a:pPr marL="609600" indent="-609600">
              <a:lnSpc>
                <a:spcPct val="90000"/>
              </a:lnSpc>
              <a:buFontTx/>
              <a:buAutoNum type="arabicPeriod"/>
            </a:pPr>
            <a:r>
              <a:rPr lang="en-GB" sz="2000"/>
              <a:t>Trong </a:t>
            </a:r>
            <a:r>
              <a:rPr lang="en-GB" sz="2000">
                <a:solidFill>
                  <a:srgbClr val="CC3399"/>
                </a:solidFill>
              </a:rPr>
              <a:t>mạng điện thoại</a:t>
            </a:r>
            <a:r>
              <a:rPr lang="en-GB" sz="2000"/>
              <a:t> độ sử dụng phải cao (để giảm giá thành)- trong </a:t>
            </a:r>
            <a:r>
              <a:rPr lang="en-GB" sz="2000">
                <a:solidFill>
                  <a:srgbClr val="CC3399"/>
                </a:solidFill>
              </a:rPr>
              <a:t>mạng dữ liệu</a:t>
            </a:r>
            <a:r>
              <a:rPr lang="en-GB" sz="2000"/>
              <a:t>, độ sử dụng phải nhỏ (để giảm trễ)</a:t>
            </a:r>
          </a:p>
          <a:p>
            <a:pPr marL="609600" indent="-609600">
              <a:lnSpc>
                <a:spcPct val="90000"/>
              </a:lnSpc>
              <a:buFontTx/>
              <a:buAutoNum type="arabicPeriod"/>
            </a:pPr>
            <a:r>
              <a:rPr lang="en-GB" sz="2000"/>
              <a:t>Mục tiêu độ sử dụng 50% trên tất cả các liên kết (để cân bằng giá/trễ)</a:t>
            </a:r>
          </a:p>
          <a:p>
            <a:pPr marL="609600" indent="-609600">
              <a:lnSpc>
                <a:spcPct val="90000"/>
              </a:lnSpc>
              <a:buFontTx/>
              <a:buAutoNum type="arabicPeriod"/>
            </a:pPr>
            <a:r>
              <a:rPr lang="en-GB" sz="2000"/>
              <a:t>Mục tiêu có càng ít đường càng tốt sử dụng dưới mức 50%</a:t>
            </a:r>
          </a:p>
          <a:p>
            <a:pPr marL="609600" indent="-609600">
              <a:lnSpc>
                <a:spcPct val="90000"/>
              </a:lnSpc>
              <a:buFontTx/>
              <a:buAutoNum type="arabicPeriod"/>
            </a:pPr>
            <a:r>
              <a:rPr lang="en-GB" sz="2000"/>
              <a:t>Sử dụng các trung tâm lưu lượng - lấy ra từ tính toán “ trọng số”</a:t>
            </a:r>
          </a:p>
          <a:p>
            <a:pPr marL="609600" indent="-609600">
              <a:lnSpc>
                <a:spcPct val="90000"/>
              </a:lnSpc>
              <a:buFontTx/>
              <a:buAutoNum type="arabicPeriod"/>
            </a:pPr>
            <a:r>
              <a:rPr lang="en-GB" sz="2000"/>
              <a:t>Cân nhắc sự cần thiết với đường ngắn, kinh tế từ các đường tốc độ cao và độ sử dụng </a:t>
            </a:r>
          </a:p>
          <a:p>
            <a:pPr marL="609600" indent="-609600">
              <a:lnSpc>
                <a:spcPct val="90000"/>
              </a:lnSpc>
              <a:buFontTx/>
              <a:buAutoNum type="arabicPeriod"/>
            </a:pPr>
            <a:r>
              <a:rPr lang="en-GB" sz="2000"/>
              <a:t>Phần lớn giải thuật thiết kế cần lặp lại ứng dụng để đưa ra các kết quả tốt nhất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1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3 Esau-William (1) </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40</a:t>
            </a:fld>
            <a:endParaRPr lang="en-US"/>
          </a:p>
        </p:txBody>
      </p:sp>
      <p:pic>
        <p:nvPicPr>
          <p:cNvPr id="103541" name="Picture 103540">
            <a:extLst>
              <a:ext uri="{FF2B5EF4-FFF2-40B4-BE49-F238E27FC236}">
                <a16:creationId xmlns:a16="http://schemas.microsoft.com/office/drawing/2014/main" id="{D14B48BB-C81E-4BFC-BE8A-1F537988A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087" y="1676400"/>
            <a:ext cx="4595884" cy="3204172"/>
          </a:xfrm>
          <a:prstGeom prst="rect">
            <a:avLst/>
          </a:prstGeom>
        </p:spPr>
      </p:pic>
      <p:sp>
        <p:nvSpPr>
          <p:cNvPr id="103545" name="Rectangle 103544">
            <a:extLst>
              <a:ext uri="{FF2B5EF4-FFF2-40B4-BE49-F238E27FC236}">
                <a16:creationId xmlns:a16="http://schemas.microsoft.com/office/drawing/2014/main" id="{99C83BCD-5806-4B57-86F1-8D608D313B56}"/>
              </a:ext>
            </a:extLst>
          </p:cNvPr>
          <p:cNvSpPr/>
          <p:nvPr/>
        </p:nvSpPr>
        <p:spPr>
          <a:xfrm>
            <a:off x="0" y="1236149"/>
            <a:ext cx="4572000" cy="2364558"/>
          </a:xfrm>
          <a:prstGeom prst="rect">
            <a:avLst/>
          </a:prstGeom>
        </p:spPr>
        <p:txBody>
          <a:bodyPr>
            <a:spAutoFit/>
          </a:bodyPr>
          <a:lstStyle/>
          <a:p>
            <a:pPr marL="0" marR="0" algn="just">
              <a:lnSpc>
                <a:spcPct val="125000"/>
              </a:lnSpc>
              <a:spcBef>
                <a:spcPts val="0"/>
              </a:spcBef>
              <a:spcAft>
                <a:spcPts val="0"/>
              </a:spcAft>
              <a:tabLst>
                <a:tab pos="2025650" algn="l"/>
              </a:tabLst>
            </a:pPr>
            <a:r>
              <a:rPr lang="en-US" sz="2000">
                <a:latin typeface="Times New Roman" panose="02020603050405020304" pitchFamily="18" charset="0"/>
                <a:ea typeface="Times New Roman" panose="02020603050405020304" pitchFamily="18" charset="0"/>
              </a:rPr>
              <a:t>Hãy dùng giải thuật Esau Williams để tìm cây truy nhập. Biết nút </a:t>
            </a:r>
            <a:r>
              <a:rPr lang="vi-VN" sz="2000">
                <a:latin typeface="Times New Roman" panose="02020603050405020304" pitchFamily="18" charset="0"/>
                <a:ea typeface="Times New Roman" panose="02020603050405020304" pitchFamily="18" charset="0"/>
              </a:rPr>
              <a:t>1</a:t>
            </a:r>
            <a:r>
              <a:rPr lang="en-US" sz="2000">
                <a:latin typeface="Times New Roman" panose="02020603050405020304" pitchFamily="18" charset="0"/>
                <a:ea typeface="Times New Roman" panose="02020603050405020304" pitchFamily="18" charset="0"/>
              </a:rPr>
              <a:t> là nút trung tâm. Mạng sử dụng liên kết có dung lượng W=4. Biết trọng số của các nút  W</a:t>
            </a:r>
            <a:r>
              <a:rPr lang="vi-VN" sz="2000" baseline="-25000">
                <a:latin typeface="Times New Roman" panose="02020603050405020304" pitchFamily="18" charset="0"/>
                <a:ea typeface="Times New Roman" panose="02020603050405020304" pitchFamily="18" charset="0"/>
              </a:rPr>
              <a:t>3</a:t>
            </a:r>
            <a:r>
              <a:rPr lang="en-US" sz="2000">
                <a:latin typeface="Times New Roman" panose="02020603050405020304" pitchFamily="18" charset="0"/>
                <a:ea typeface="Times New Roman" panose="02020603050405020304" pitchFamily="18" charset="0"/>
              </a:rPr>
              <a:t>=W</a:t>
            </a:r>
            <a:r>
              <a:rPr lang="vi-VN" sz="2000" baseline="-25000">
                <a:latin typeface="Times New Roman" panose="02020603050405020304" pitchFamily="18" charset="0"/>
                <a:ea typeface="Times New Roman" panose="02020603050405020304" pitchFamily="18" charset="0"/>
              </a:rPr>
              <a:t>5</a:t>
            </a:r>
            <a:r>
              <a:rPr lang="en-US" sz="2000">
                <a:latin typeface="Times New Roman" panose="02020603050405020304" pitchFamily="18" charset="0"/>
                <a:ea typeface="Times New Roman" panose="02020603050405020304" pitchFamily="18" charset="0"/>
              </a:rPr>
              <a:t>=2, còn các nút khác có trọng số  =1.</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640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3 Esau-William (2) </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41</a:t>
            </a:fld>
            <a:endParaRPr lang="en-US"/>
          </a:p>
        </p:txBody>
      </p:sp>
      <p:sp>
        <p:nvSpPr>
          <p:cNvPr id="3" name="Rectangle 2"/>
          <p:cNvSpPr/>
          <p:nvPr/>
        </p:nvSpPr>
        <p:spPr>
          <a:xfrm>
            <a:off x="76200" y="1295400"/>
            <a:ext cx="4953000" cy="3139321"/>
          </a:xfrm>
          <a:prstGeom prst="rect">
            <a:avLst/>
          </a:prstGeom>
        </p:spPr>
        <p:txBody>
          <a:bodyPr wrap="square">
            <a:spAutoFit/>
          </a:bodyPr>
          <a:lstStyle/>
          <a:p>
            <a:pPr algn="l"/>
            <a:r>
              <a:rPr lang="en-US"/>
              <a:t>Nút 1 là gốc</a:t>
            </a:r>
          </a:p>
          <a:p>
            <a:pPr algn="l"/>
            <a:endParaRPr lang="en-US"/>
          </a:p>
          <a:p>
            <a:pPr algn="l"/>
            <a:r>
              <a:rPr lang="en-US"/>
              <a:t>Thỏa hiệp (0)= cost(0,6)-cost(0,1)=5-5=0</a:t>
            </a:r>
          </a:p>
          <a:p>
            <a:pPr algn="l"/>
            <a:r>
              <a:rPr lang="en-US"/>
              <a:t>Thỏa hiệp (2)= cost(2,5)-cost(2,1)=6-9=-3&lt;0</a:t>
            </a:r>
          </a:p>
          <a:p>
            <a:pPr algn="l"/>
            <a:r>
              <a:rPr lang="en-US"/>
              <a:t>Thỏa hiệp (3)= cost(3,4)-cost(3,1)=4-3=1&gt;0</a:t>
            </a:r>
          </a:p>
          <a:p>
            <a:pPr algn="l"/>
            <a:r>
              <a:rPr lang="en-US"/>
              <a:t>Thỏa hiệp (4)= cost(4,3)-cost(4,1)=4-4=0</a:t>
            </a:r>
          </a:p>
          <a:p>
            <a:pPr algn="l"/>
            <a:r>
              <a:rPr lang="en-US"/>
              <a:t>Thỏa hiệp (5)= cost(5,3)-cost(5,1)=6-7=-1&lt;0</a:t>
            </a:r>
          </a:p>
          <a:p>
            <a:pPr algn="l"/>
            <a:r>
              <a:rPr lang="en-US"/>
              <a:t>Thỏa hiệp (6)= cost(6,0)-cost(6,1)=5-5=0</a:t>
            </a:r>
          </a:p>
          <a:p>
            <a:pPr algn="l"/>
            <a:r>
              <a:rPr lang="en-US"/>
              <a:t> </a:t>
            </a:r>
          </a:p>
          <a:p>
            <a:pPr algn="l"/>
            <a:r>
              <a:rPr lang="en-US"/>
              <a:t>→ Thỏa hiệp (2) min. Ghép (2,5) chấp nhận vì W</a:t>
            </a:r>
            <a:r>
              <a:rPr lang="en-US" baseline="-25000"/>
              <a:t>2</a:t>
            </a:r>
            <a:r>
              <a:rPr lang="en-US"/>
              <a:t>+W</a:t>
            </a:r>
            <a:r>
              <a:rPr lang="en-US" baseline="-25000"/>
              <a:t>5</a:t>
            </a:r>
            <a:r>
              <a:rPr lang="en-US"/>
              <a:t>=3 &lt;4</a:t>
            </a:r>
          </a:p>
        </p:txBody>
      </p:sp>
      <p:pic>
        <p:nvPicPr>
          <p:cNvPr id="1034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266497"/>
            <a:ext cx="4038600" cy="2839864"/>
          </a:xfrm>
          <a:prstGeom prst="rect">
            <a:avLst/>
          </a:prstGeom>
          <a:noFill/>
          <a:extLst>
            <a:ext uri="{909E8E84-426E-40DD-AFC4-6F175D3DCCD1}">
              <a14:hiddenFill xmlns:a14="http://schemas.microsoft.com/office/drawing/2010/main">
                <a:solidFill>
                  <a:srgbClr val="FFFFFF"/>
                </a:solidFill>
              </a14:hiddenFill>
            </a:ext>
          </a:extLst>
        </p:spPr>
      </p:pic>
      <p:pic>
        <p:nvPicPr>
          <p:cNvPr id="103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434721"/>
            <a:ext cx="3216375" cy="2261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3 Esau-William (3) </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42</a:t>
            </a:fld>
            <a:endParaRPr lang="en-US"/>
          </a:p>
        </p:txBody>
      </p:sp>
      <p:pic>
        <p:nvPicPr>
          <p:cNvPr id="1034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270317"/>
            <a:ext cx="3216375" cy="22616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1524000"/>
            <a:ext cx="4953000" cy="1938992"/>
          </a:xfrm>
          <a:prstGeom prst="rect">
            <a:avLst/>
          </a:prstGeom>
        </p:spPr>
        <p:txBody>
          <a:bodyPr wrap="square">
            <a:spAutoFit/>
          </a:bodyPr>
          <a:lstStyle/>
          <a:p>
            <a:pPr lvl="0" algn="l"/>
            <a:r>
              <a:rPr lang="en-US" sz="2000"/>
              <a:t>Cập nhật hàm thỏa hiệp</a:t>
            </a:r>
          </a:p>
          <a:p>
            <a:pPr algn="l"/>
            <a:r>
              <a:rPr lang="en-US" sz="2000"/>
              <a:t>Thỏa hiệp (2)= cost(2,0)-cost(5,1)=6-7=-1</a:t>
            </a:r>
          </a:p>
          <a:p>
            <a:pPr algn="l"/>
            <a:r>
              <a:rPr lang="en-US" sz="2000"/>
              <a:t>Thỏa hiệp (5)= cost(5,3)-cost(5,1)=6-7=-1</a:t>
            </a:r>
          </a:p>
          <a:p>
            <a:pPr algn="l"/>
            <a:r>
              <a:rPr lang="en-US" sz="2000"/>
              <a:t>→ Thỏa hiệp (5) min. Ghép (5,3)  không chấp nhận vì W</a:t>
            </a:r>
            <a:r>
              <a:rPr lang="en-US" sz="2000" baseline="-25000"/>
              <a:t>2</a:t>
            </a:r>
            <a:r>
              <a:rPr lang="en-US" sz="2000"/>
              <a:t>+ W</a:t>
            </a:r>
            <a:r>
              <a:rPr lang="en-US" sz="2000" baseline="-25000"/>
              <a:t>5</a:t>
            </a:r>
            <a:r>
              <a:rPr lang="en-US" sz="2000"/>
              <a:t> +W</a:t>
            </a:r>
            <a:r>
              <a:rPr lang="en-US" sz="2000" baseline="-25000"/>
              <a:t>3</a:t>
            </a:r>
            <a:r>
              <a:rPr lang="en-US" sz="2000"/>
              <a:t>=5&gt;4. Bỏ liên kết (5,3)</a:t>
            </a:r>
          </a:p>
        </p:txBody>
      </p:sp>
    </p:spTree>
    <p:extLst>
      <p:ext uri="{BB962C8B-B14F-4D97-AF65-F5344CB8AC3E}">
        <p14:creationId xmlns:p14="http://schemas.microsoft.com/office/powerpoint/2010/main" val="956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3 Esau-William (4) </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43</a:t>
            </a:fld>
            <a:endParaRPr lang="en-US"/>
          </a:p>
        </p:txBody>
      </p:sp>
      <p:pic>
        <p:nvPicPr>
          <p:cNvPr id="1034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270317"/>
            <a:ext cx="3216375" cy="22616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1524000"/>
            <a:ext cx="5029200" cy="1631216"/>
          </a:xfrm>
          <a:prstGeom prst="rect">
            <a:avLst/>
          </a:prstGeom>
        </p:spPr>
        <p:txBody>
          <a:bodyPr wrap="square">
            <a:spAutoFit/>
          </a:bodyPr>
          <a:lstStyle/>
          <a:p>
            <a:pPr lvl="0" algn="l"/>
            <a:r>
              <a:rPr lang="en-US" sz="2000"/>
              <a:t>Cập nhật hàm thỏa hiệp</a:t>
            </a:r>
          </a:p>
          <a:p>
            <a:pPr algn="l"/>
            <a:r>
              <a:rPr lang="en-US" sz="2000"/>
              <a:t>Thỏa hiệp (2)= cost(2,0)-cost(5,1)=6-7=-1</a:t>
            </a:r>
          </a:p>
          <a:p>
            <a:pPr algn="l"/>
            <a:r>
              <a:rPr lang="en-US" sz="2000"/>
              <a:t>Thỏa hiệp (5)= cost(5,4)-cost(5,1)=7-7=0</a:t>
            </a:r>
          </a:p>
          <a:p>
            <a:pPr algn="l"/>
            <a:r>
              <a:rPr lang="en-US" sz="2000"/>
              <a:t>→ Thỏa hiệp (2) min. Ghép (2,0) chấp nhận vì W</a:t>
            </a:r>
            <a:r>
              <a:rPr lang="en-US" sz="2000" baseline="-25000"/>
              <a:t>2</a:t>
            </a:r>
            <a:r>
              <a:rPr lang="en-US" sz="2000"/>
              <a:t>+ W</a:t>
            </a:r>
            <a:r>
              <a:rPr lang="en-US" sz="2000" baseline="-25000"/>
              <a:t>5</a:t>
            </a:r>
            <a:r>
              <a:rPr lang="en-US" sz="2000"/>
              <a:t> +W</a:t>
            </a:r>
            <a:r>
              <a:rPr lang="en-US" sz="2000" baseline="-25000"/>
              <a:t>0</a:t>
            </a:r>
            <a:r>
              <a:rPr lang="en-US" sz="2000"/>
              <a:t>=4 chấp nhận </a:t>
            </a:r>
          </a:p>
        </p:txBody>
      </p:sp>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616" y="3795652"/>
            <a:ext cx="3633787" cy="255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0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EAB-504D-4093-B3C8-5B89EB7F7892}"/>
              </a:ext>
            </a:extLst>
          </p:cNvPr>
          <p:cNvSpPr>
            <a:spLocks noGrp="1"/>
          </p:cNvSpPr>
          <p:nvPr>
            <p:ph type="title"/>
          </p:nvPr>
        </p:nvSpPr>
        <p:spPr/>
        <p:txBody>
          <a:bodyPr/>
          <a:lstStyle/>
          <a:p>
            <a:r>
              <a:rPr lang="en-US"/>
              <a:t>Ví dụ 3 Esau-William (5) </a:t>
            </a:r>
          </a:p>
        </p:txBody>
      </p:sp>
      <p:sp>
        <p:nvSpPr>
          <p:cNvPr id="4" name="Slide Number Placeholder 3">
            <a:extLst>
              <a:ext uri="{FF2B5EF4-FFF2-40B4-BE49-F238E27FC236}">
                <a16:creationId xmlns:a16="http://schemas.microsoft.com/office/drawing/2014/main" id="{8BA01E62-581E-407B-90FB-279920BC3475}"/>
              </a:ext>
            </a:extLst>
          </p:cNvPr>
          <p:cNvSpPr>
            <a:spLocks noGrp="1"/>
          </p:cNvSpPr>
          <p:nvPr>
            <p:ph type="sldNum" sz="quarter" idx="11"/>
          </p:nvPr>
        </p:nvSpPr>
        <p:spPr/>
        <p:txBody>
          <a:bodyPr/>
          <a:lstStyle/>
          <a:p>
            <a:fld id="{C898EDCE-5261-47AD-9CC6-2C41C449F7B6}" type="slidenum">
              <a:rPr lang="en-US" smtClean="0"/>
              <a:pPr/>
              <a:t>44</a:t>
            </a:fld>
            <a:endParaRPr lang="en-US"/>
          </a:p>
        </p:txBody>
      </p:sp>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40445"/>
            <a:ext cx="3633787" cy="25552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1676400"/>
            <a:ext cx="4572000" cy="1200329"/>
          </a:xfrm>
          <a:prstGeom prst="rect">
            <a:avLst/>
          </a:prstGeom>
        </p:spPr>
        <p:txBody>
          <a:bodyPr>
            <a:spAutoFit/>
          </a:bodyPr>
          <a:lstStyle/>
          <a:p>
            <a:pPr lvl="0" algn="l"/>
            <a:r>
              <a:rPr lang="en-US"/>
              <a:t>Cập nhật hàm thỏa hiệp</a:t>
            </a:r>
          </a:p>
          <a:p>
            <a:pPr algn="l"/>
            <a:r>
              <a:rPr lang="en-US"/>
              <a:t>Thỏa hiệp (2)= cost(2,4)-cost(0,1)=12-5=7&gt;0</a:t>
            </a:r>
          </a:p>
          <a:p>
            <a:pPr algn="l"/>
            <a:r>
              <a:rPr lang="en-US"/>
              <a:t>Vậy tất cả các hàm thỏa hiệp ≥0. Kết thúc</a:t>
            </a:r>
          </a:p>
        </p:txBody>
      </p:sp>
      <p:pic>
        <p:nvPicPr>
          <p:cNvPr id="106609" name="Picture 1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786" y="4191000"/>
            <a:ext cx="3143250" cy="237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9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F516352-2659-4C0D-8218-B8DF7EEAF547}" type="slidenum">
              <a:rPr lang="en-US"/>
              <a:pPr/>
              <a:t>45</a:t>
            </a:fld>
            <a:endParaRPr lang="en-US"/>
          </a:p>
        </p:txBody>
      </p:sp>
      <p:sp>
        <p:nvSpPr>
          <p:cNvPr id="72706" name="Rectangle 2"/>
          <p:cNvSpPr>
            <a:spLocks noGrp="1" noChangeArrowheads="1"/>
          </p:cNvSpPr>
          <p:nvPr>
            <p:ph type="title"/>
          </p:nvPr>
        </p:nvSpPr>
        <p:spPr/>
        <p:txBody>
          <a:bodyPr/>
          <a:lstStyle/>
          <a:p>
            <a:r>
              <a:rPr lang="en-US" sz="3200"/>
              <a:t>Giải thuật Sharma</a:t>
            </a:r>
          </a:p>
        </p:txBody>
      </p:sp>
      <p:sp>
        <p:nvSpPr>
          <p:cNvPr id="72707" name="Rectangle 3"/>
          <p:cNvSpPr>
            <a:spLocks noGrp="1" noChangeArrowheads="1"/>
          </p:cNvSpPr>
          <p:nvPr>
            <p:ph type="body" idx="1"/>
          </p:nvPr>
        </p:nvSpPr>
        <p:spPr>
          <a:xfrm>
            <a:off x="762000" y="1371600"/>
            <a:ext cx="6478588" cy="4110038"/>
          </a:xfrm>
        </p:spPr>
        <p:txBody>
          <a:bodyPr/>
          <a:lstStyle/>
          <a:p>
            <a:pPr marL="609600" indent="-609600">
              <a:buFontTx/>
              <a:buAutoNum type="arabicPeriod"/>
            </a:pPr>
            <a:r>
              <a:rPr lang="en-US" sz="2000"/>
              <a:t>Tính góc </a:t>
            </a:r>
            <a:r>
              <a:rPr lang="en-US" sz="2000">
                <a:latin typeface="Symbol" pitchFamily="18" charset="2"/>
                <a:sym typeface="Symbol" pitchFamily="18" charset="2"/>
              </a:rPr>
              <a:t></a:t>
            </a:r>
            <a:r>
              <a:rPr lang="en-US" sz="2000" baseline="-25000"/>
              <a:t>s</a:t>
            </a:r>
            <a:r>
              <a:rPr lang="en-US" sz="2000"/>
              <a:t> từ mỗi site S đến site trung tâmC. Nếu S và C có cùng toạ độ, </a:t>
            </a:r>
            <a:r>
              <a:rPr lang="en-US" sz="2000">
                <a:solidFill>
                  <a:srgbClr val="A50021"/>
                </a:solidFill>
              </a:rPr>
              <a:t>đặt </a:t>
            </a:r>
            <a:r>
              <a:rPr lang="en-US" sz="2000">
                <a:solidFill>
                  <a:srgbClr val="A50021"/>
                </a:solidFill>
                <a:latin typeface="Symbol" pitchFamily="18" charset="2"/>
                <a:sym typeface="Symbol" pitchFamily="18" charset="2"/>
              </a:rPr>
              <a:t></a:t>
            </a:r>
            <a:r>
              <a:rPr lang="en-US" sz="2000" baseline="-25000">
                <a:solidFill>
                  <a:srgbClr val="A50021"/>
                </a:solidFill>
              </a:rPr>
              <a:t>s</a:t>
            </a:r>
            <a:r>
              <a:rPr lang="en-US" sz="2000">
                <a:solidFill>
                  <a:srgbClr val="A50021"/>
                </a:solidFill>
              </a:rPr>
              <a:t> = 0</a:t>
            </a:r>
            <a:r>
              <a:rPr lang="en-US" sz="2000"/>
              <a:t>.</a:t>
            </a:r>
          </a:p>
          <a:p>
            <a:pPr marL="609600" indent="-609600">
              <a:buFontTx/>
              <a:buAutoNum type="arabicPeriod"/>
            </a:pPr>
            <a:r>
              <a:rPr lang="en-US" sz="2000"/>
              <a:t>Sắp xếp góc </a:t>
            </a:r>
            <a:r>
              <a:rPr lang="en-US" sz="2000">
                <a:latin typeface="Symbol" pitchFamily="18" charset="2"/>
                <a:sym typeface="Symbol" pitchFamily="18" charset="2"/>
              </a:rPr>
              <a:t></a:t>
            </a:r>
            <a:r>
              <a:rPr lang="en-US" sz="2000" baseline="-25000"/>
              <a:t>s</a:t>
            </a:r>
            <a:r>
              <a:rPr lang="en-US" sz="2000"/>
              <a:t> .</a:t>
            </a:r>
          </a:p>
          <a:p>
            <a:pPr marL="609600" indent="-609600">
              <a:buFontTx/>
              <a:buAutoNum type="arabicPeriod"/>
            </a:pPr>
            <a:r>
              <a:rPr lang="en-US" sz="2000"/>
              <a:t>Bắt đầu với site S</a:t>
            </a:r>
            <a:r>
              <a:rPr lang="en-US" sz="2000" baseline="-25000"/>
              <a:t>1</a:t>
            </a:r>
            <a:r>
              <a:rPr lang="en-US" sz="2000"/>
              <a:t>, tạo một tập các nút theo chiều kim đồng hồ ( hoặc ngược chiều kim đồng hồ) từ S</a:t>
            </a:r>
            <a:r>
              <a:rPr lang="en-US" sz="2000" baseline="-25000"/>
              <a:t>1</a:t>
            </a:r>
            <a:r>
              <a:rPr lang="en-US" sz="2000"/>
              <a:t>. </a:t>
            </a:r>
          </a:p>
          <a:p>
            <a:pPr marL="990600" lvl="1" indent="-533400">
              <a:buFontTx/>
              <a:buChar char="•"/>
            </a:pPr>
            <a:r>
              <a:rPr lang="en-US" sz="2000"/>
              <a:t>Tập là hoàn chỉnh khi thêm nút tiếp theo sẽ có </a:t>
            </a:r>
            <a:r>
              <a:rPr lang="en-US" sz="2000">
                <a:latin typeface="Symbol" pitchFamily="18" charset="2"/>
              </a:rPr>
              <a:t>S</a:t>
            </a:r>
            <a:r>
              <a:rPr lang="en-US" sz="2000" baseline="-25000"/>
              <a:t>set</a:t>
            </a:r>
            <a:r>
              <a:rPr lang="en-US" sz="2000"/>
              <a:t>w(site) &gt; W.</a:t>
            </a:r>
          </a:p>
          <a:p>
            <a:pPr marL="990600" lvl="1" indent="-533400">
              <a:buFontTx/>
              <a:buChar char="•"/>
            </a:pPr>
            <a:r>
              <a:rPr lang="en-US" sz="2000"/>
              <a:t> Tập tiếp theo sẽ bắt đầu với nút này. </a:t>
            </a:r>
          </a:p>
          <a:p>
            <a:pPr marL="609600" indent="-609600">
              <a:buFontTx/>
              <a:buAutoNum type="arabicPeriod"/>
            </a:pPr>
            <a:r>
              <a:rPr lang="en-US" sz="2000"/>
              <a:t>Thiết kế là kết thúc khi xây dựng cây MST trong mỗi tập và đều có thêm nút trung tâm 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7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5A125D4-5BA6-4681-98ED-C7EC96FA54FC}" type="slidenum">
              <a:rPr lang="en-US"/>
              <a:pPr/>
              <a:t>46</a:t>
            </a:fld>
            <a:endParaRPr lang="en-US"/>
          </a:p>
        </p:txBody>
      </p:sp>
      <p:sp>
        <p:nvSpPr>
          <p:cNvPr id="87042" name="Rectangle 2"/>
          <p:cNvSpPr>
            <a:spLocks noGrp="1" noChangeArrowheads="1"/>
          </p:cNvSpPr>
          <p:nvPr>
            <p:ph type="title"/>
          </p:nvPr>
        </p:nvSpPr>
        <p:spPr/>
        <p:txBody>
          <a:bodyPr/>
          <a:lstStyle/>
          <a:p>
            <a:r>
              <a:rPr lang="en-US"/>
              <a:t>Nhận xét giải thuật Sharma</a:t>
            </a:r>
          </a:p>
        </p:txBody>
      </p:sp>
      <p:sp>
        <p:nvSpPr>
          <p:cNvPr id="87043" name="Rectangle 3"/>
          <p:cNvSpPr>
            <a:spLocks noGrp="1" noChangeArrowheads="1"/>
          </p:cNvSpPr>
          <p:nvPr>
            <p:ph type="body" idx="1"/>
          </p:nvPr>
        </p:nvSpPr>
        <p:spPr/>
        <p:txBody>
          <a:bodyPr/>
          <a:lstStyle/>
          <a:p>
            <a:r>
              <a:rPr lang="en-US"/>
              <a:t>Bổ đề: Nếu các góc là khác biệt và hàm giá thành là đơn vị đo tuyến tính, giải thuật Sharma tạo các cây CMST không cắt nhau với điều kiện là các góc trung tâm nhỏ hơn </a:t>
            </a:r>
            <a:r>
              <a:rPr lang="en-US">
                <a:sym typeface="Symbol" pitchFamily="18" charset="2"/>
              </a:rPr>
              <a:t></a:t>
            </a:r>
          </a:p>
          <a:p>
            <a:r>
              <a:rPr lang="en-US">
                <a:sym typeface="Symbol" pitchFamily="18" charset="2"/>
              </a:rPr>
              <a:t>Sharma so với E-W</a:t>
            </a:r>
          </a:p>
          <a:p>
            <a:r>
              <a:rPr lang="en-US">
                <a:sym typeface="Symbol" pitchFamily="18" charset="2"/>
              </a:rPr>
              <a:t>E-W cho kết quả tốt hơn trong phần lớn trường hợp</a:t>
            </a: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lide Number Placeholder 4"/>
          <p:cNvSpPr>
            <a:spLocks noGrp="1"/>
          </p:cNvSpPr>
          <p:nvPr>
            <p:ph type="sldNum" sz="quarter" idx="11"/>
          </p:nvPr>
        </p:nvSpPr>
        <p:spPr/>
        <p:txBody>
          <a:bodyPr/>
          <a:lstStyle/>
          <a:p>
            <a:fld id="{89BF4985-180E-4AA2-AA12-C273FBAA72F4}" type="slidenum">
              <a:rPr lang="en-US"/>
              <a:pPr/>
              <a:t>47</a:t>
            </a:fld>
            <a:endParaRPr lang="en-US"/>
          </a:p>
        </p:txBody>
      </p:sp>
      <p:sp>
        <p:nvSpPr>
          <p:cNvPr id="73731" name="Rectangle 3"/>
          <p:cNvSpPr>
            <a:spLocks noGrp="1" noChangeArrowheads="1"/>
          </p:cNvSpPr>
          <p:nvPr>
            <p:ph type="title"/>
          </p:nvPr>
        </p:nvSpPr>
        <p:spPr>
          <a:xfrm>
            <a:off x="381000" y="762000"/>
            <a:ext cx="6399213" cy="914400"/>
          </a:xfrm>
        </p:spPr>
        <p:txBody>
          <a:bodyPr/>
          <a:lstStyle/>
          <a:p>
            <a:r>
              <a:rPr lang="en-US"/>
              <a:t>Ví dụ Sharma (1)</a:t>
            </a:r>
          </a:p>
        </p:txBody>
      </p:sp>
      <p:grpSp>
        <p:nvGrpSpPr>
          <p:cNvPr id="73732" name="Group 4"/>
          <p:cNvGrpSpPr>
            <a:grpSpLocks/>
          </p:cNvGrpSpPr>
          <p:nvPr/>
        </p:nvGrpSpPr>
        <p:grpSpPr bwMode="auto">
          <a:xfrm>
            <a:off x="762000" y="2286000"/>
            <a:ext cx="3429000" cy="3840163"/>
            <a:chOff x="3504" y="1056"/>
            <a:chExt cx="2160" cy="2419"/>
          </a:xfrm>
        </p:grpSpPr>
        <p:grpSp>
          <p:nvGrpSpPr>
            <p:cNvPr id="73733" name="Group 5"/>
            <p:cNvGrpSpPr>
              <a:grpSpLocks/>
            </p:cNvGrpSpPr>
            <p:nvPr/>
          </p:nvGrpSpPr>
          <p:grpSpPr bwMode="auto">
            <a:xfrm>
              <a:off x="3552" y="1056"/>
              <a:ext cx="2064" cy="2304"/>
              <a:chOff x="1104" y="1632"/>
              <a:chExt cx="2064" cy="2304"/>
            </a:xfrm>
          </p:grpSpPr>
          <p:sp>
            <p:nvSpPr>
              <p:cNvPr id="73734" name="Oval 6"/>
              <p:cNvSpPr>
                <a:spLocks noChangeArrowheads="1"/>
              </p:cNvSpPr>
              <p:nvPr/>
            </p:nvSpPr>
            <p:spPr bwMode="auto">
              <a:xfrm>
                <a:off x="1584" y="3264"/>
                <a:ext cx="48" cy="48"/>
              </a:xfrm>
              <a:prstGeom prst="ellipse">
                <a:avLst/>
              </a:prstGeom>
              <a:solidFill>
                <a:schemeClr val="bg2"/>
              </a:solidFill>
              <a:ln w="12700" cap="sq">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35" name="Oval 7"/>
              <p:cNvSpPr>
                <a:spLocks noChangeArrowheads="1"/>
              </p:cNvSpPr>
              <p:nvPr/>
            </p:nvSpPr>
            <p:spPr bwMode="auto">
              <a:xfrm>
                <a:off x="1776" y="364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36" name="Oval 8"/>
              <p:cNvSpPr>
                <a:spLocks noChangeArrowheads="1"/>
              </p:cNvSpPr>
              <p:nvPr/>
            </p:nvSpPr>
            <p:spPr bwMode="auto">
              <a:xfrm>
                <a:off x="2640" y="388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37" name="Oval 9"/>
              <p:cNvSpPr>
                <a:spLocks noChangeArrowheads="1"/>
              </p:cNvSpPr>
              <p:nvPr/>
            </p:nvSpPr>
            <p:spPr bwMode="auto">
              <a:xfrm>
                <a:off x="2736" y="331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38" name="Oval 10"/>
              <p:cNvSpPr>
                <a:spLocks noChangeArrowheads="1"/>
              </p:cNvSpPr>
              <p:nvPr/>
            </p:nvSpPr>
            <p:spPr bwMode="auto">
              <a:xfrm>
                <a:off x="2784" y="364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39" name="Oval 11"/>
              <p:cNvSpPr>
                <a:spLocks noChangeArrowheads="1"/>
              </p:cNvSpPr>
              <p:nvPr/>
            </p:nvSpPr>
            <p:spPr bwMode="auto">
              <a:xfrm>
                <a:off x="1104" y="3216"/>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0" name="Oval 12"/>
              <p:cNvSpPr>
                <a:spLocks noChangeArrowheads="1"/>
              </p:cNvSpPr>
              <p:nvPr/>
            </p:nvSpPr>
            <p:spPr bwMode="auto">
              <a:xfrm>
                <a:off x="1872" y="307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1" name="Oval 13"/>
              <p:cNvSpPr>
                <a:spLocks noChangeArrowheads="1"/>
              </p:cNvSpPr>
              <p:nvPr/>
            </p:nvSpPr>
            <p:spPr bwMode="auto">
              <a:xfrm>
                <a:off x="1728" y="307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2" name="Oval 14"/>
              <p:cNvSpPr>
                <a:spLocks noChangeArrowheads="1"/>
              </p:cNvSpPr>
              <p:nvPr/>
            </p:nvSpPr>
            <p:spPr bwMode="auto">
              <a:xfrm>
                <a:off x="2592" y="3024"/>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3" name="Oval 15"/>
              <p:cNvSpPr>
                <a:spLocks noChangeArrowheads="1"/>
              </p:cNvSpPr>
              <p:nvPr/>
            </p:nvSpPr>
            <p:spPr bwMode="auto">
              <a:xfrm>
                <a:off x="3024" y="292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4" name="Oval 16"/>
              <p:cNvSpPr>
                <a:spLocks noChangeArrowheads="1"/>
              </p:cNvSpPr>
              <p:nvPr/>
            </p:nvSpPr>
            <p:spPr bwMode="auto">
              <a:xfrm>
                <a:off x="3120" y="292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5" name="Oval 17"/>
              <p:cNvSpPr>
                <a:spLocks noChangeArrowheads="1"/>
              </p:cNvSpPr>
              <p:nvPr/>
            </p:nvSpPr>
            <p:spPr bwMode="auto">
              <a:xfrm>
                <a:off x="2496" y="268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6" name="Oval 18"/>
              <p:cNvSpPr>
                <a:spLocks noChangeArrowheads="1"/>
              </p:cNvSpPr>
              <p:nvPr/>
            </p:nvSpPr>
            <p:spPr bwMode="auto">
              <a:xfrm>
                <a:off x="2736" y="244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7" name="Oval 19"/>
              <p:cNvSpPr>
                <a:spLocks noChangeArrowheads="1"/>
              </p:cNvSpPr>
              <p:nvPr/>
            </p:nvSpPr>
            <p:spPr bwMode="auto">
              <a:xfrm>
                <a:off x="2784" y="220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8" name="Oval 20"/>
              <p:cNvSpPr>
                <a:spLocks noChangeArrowheads="1"/>
              </p:cNvSpPr>
              <p:nvPr/>
            </p:nvSpPr>
            <p:spPr bwMode="auto">
              <a:xfrm>
                <a:off x="1104" y="3216"/>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49" name="Oval 21"/>
              <p:cNvSpPr>
                <a:spLocks noChangeArrowheads="1"/>
              </p:cNvSpPr>
              <p:nvPr/>
            </p:nvSpPr>
            <p:spPr bwMode="auto">
              <a:xfrm>
                <a:off x="1440" y="2928"/>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50" name="Oval 22"/>
              <p:cNvSpPr>
                <a:spLocks noChangeArrowheads="1"/>
              </p:cNvSpPr>
              <p:nvPr/>
            </p:nvSpPr>
            <p:spPr bwMode="auto">
              <a:xfrm>
                <a:off x="1584" y="259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51" name="Oval 23"/>
              <p:cNvSpPr>
                <a:spLocks noChangeArrowheads="1"/>
              </p:cNvSpPr>
              <p:nvPr/>
            </p:nvSpPr>
            <p:spPr bwMode="auto">
              <a:xfrm>
                <a:off x="1536" y="187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52" name="Oval 24"/>
              <p:cNvSpPr>
                <a:spLocks noChangeArrowheads="1"/>
              </p:cNvSpPr>
              <p:nvPr/>
            </p:nvSpPr>
            <p:spPr bwMode="auto">
              <a:xfrm>
                <a:off x="2400" y="211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53" name="Oval 25"/>
              <p:cNvSpPr>
                <a:spLocks noChangeArrowheads="1"/>
              </p:cNvSpPr>
              <p:nvPr/>
            </p:nvSpPr>
            <p:spPr bwMode="auto">
              <a:xfrm>
                <a:off x="2928" y="1776"/>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73754" name="Oval 26"/>
              <p:cNvSpPr>
                <a:spLocks noChangeArrowheads="1"/>
              </p:cNvSpPr>
              <p:nvPr/>
            </p:nvSpPr>
            <p:spPr bwMode="auto">
              <a:xfrm>
                <a:off x="1872" y="1632"/>
                <a:ext cx="48" cy="48"/>
              </a:xfrm>
              <a:prstGeom prst="ellipse">
                <a:avLst/>
              </a:prstGeom>
              <a:noFill/>
              <a:ln w="12700" cap="sq">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grpSp>
        <p:sp>
          <p:nvSpPr>
            <p:cNvPr id="73755" name="Text Box 27"/>
            <p:cNvSpPr txBox="1">
              <a:spLocks noChangeArrowheads="1"/>
            </p:cNvSpPr>
            <p:nvPr/>
          </p:nvSpPr>
          <p:spPr bwMode="auto">
            <a:xfrm>
              <a:off x="5184" y="3360"/>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2</a:t>
              </a:r>
            </a:p>
          </p:txBody>
        </p:sp>
        <p:sp>
          <p:nvSpPr>
            <p:cNvPr id="73756" name="Text Box 28"/>
            <p:cNvSpPr txBox="1">
              <a:spLocks noChangeArrowheads="1"/>
            </p:cNvSpPr>
            <p:nvPr/>
          </p:nvSpPr>
          <p:spPr bwMode="auto">
            <a:xfrm>
              <a:off x="5328" y="3072"/>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10</a:t>
              </a:r>
            </a:p>
          </p:txBody>
        </p:sp>
        <p:sp>
          <p:nvSpPr>
            <p:cNvPr id="73757" name="Text Box 29"/>
            <p:cNvSpPr txBox="1">
              <a:spLocks noChangeArrowheads="1"/>
            </p:cNvSpPr>
            <p:nvPr/>
          </p:nvSpPr>
          <p:spPr bwMode="auto">
            <a:xfrm>
              <a:off x="5280" y="2736"/>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3</a:t>
              </a:r>
            </a:p>
          </p:txBody>
        </p:sp>
        <p:sp>
          <p:nvSpPr>
            <p:cNvPr id="73758" name="Text Box 30"/>
            <p:cNvSpPr txBox="1">
              <a:spLocks noChangeArrowheads="1"/>
            </p:cNvSpPr>
            <p:nvPr/>
          </p:nvSpPr>
          <p:spPr bwMode="auto">
            <a:xfrm>
              <a:off x="5616" y="2400"/>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4</a:t>
              </a:r>
            </a:p>
          </p:txBody>
        </p:sp>
        <p:sp>
          <p:nvSpPr>
            <p:cNvPr id="73759" name="Text Box 31"/>
            <p:cNvSpPr txBox="1">
              <a:spLocks noChangeArrowheads="1"/>
            </p:cNvSpPr>
            <p:nvPr/>
          </p:nvSpPr>
          <p:spPr bwMode="auto">
            <a:xfrm>
              <a:off x="5472" y="2448"/>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0</a:t>
              </a:r>
            </a:p>
          </p:txBody>
        </p:sp>
        <p:sp>
          <p:nvSpPr>
            <p:cNvPr id="73760" name="Text Box 32"/>
            <p:cNvSpPr txBox="1">
              <a:spLocks noChangeArrowheads="1"/>
            </p:cNvSpPr>
            <p:nvPr/>
          </p:nvSpPr>
          <p:spPr bwMode="auto">
            <a:xfrm>
              <a:off x="5136" y="2448"/>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11</a:t>
              </a:r>
            </a:p>
          </p:txBody>
        </p:sp>
        <p:sp>
          <p:nvSpPr>
            <p:cNvPr id="73761" name="Text Box 33"/>
            <p:cNvSpPr txBox="1">
              <a:spLocks noChangeArrowheads="1"/>
            </p:cNvSpPr>
            <p:nvPr/>
          </p:nvSpPr>
          <p:spPr bwMode="auto">
            <a:xfrm>
              <a:off x="5376" y="1632"/>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6</a:t>
              </a:r>
            </a:p>
          </p:txBody>
        </p:sp>
        <p:sp>
          <p:nvSpPr>
            <p:cNvPr id="73762" name="Text Box 34"/>
            <p:cNvSpPr txBox="1">
              <a:spLocks noChangeArrowheads="1"/>
            </p:cNvSpPr>
            <p:nvPr/>
          </p:nvSpPr>
          <p:spPr bwMode="auto">
            <a:xfrm>
              <a:off x="5280" y="1920"/>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18</a:t>
              </a:r>
            </a:p>
          </p:txBody>
        </p:sp>
        <p:sp>
          <p:nvSpPr>
            <p:cNvPr id="73763" name="Text Box 35"/>
            <p:cNvSpPr txBox="1">
              <a:spLocks noChangeArrowheads="1"/>
            </p:cNvSpPr>
            <p:nvPr/>
          </p:nvSpPr>
          <p:spPr bwMode="auto">
            <a:xfrm>
              <a:off x="5040" y="2112"/>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13</a:t>
              </a:r>
            </a:p>
          </p:txBody>
        </p:sp>
        <p:sp>
          <p:nvSpPr>
            <p:cNvPr id="73764" name="Text Box 36"/>
            <p:cNvSpPr txBox="1">
              <a:spLocks noChangeArrowheads="1"/>
            </p:cNvSpPr>
            <p:nvPr/>
          </p:nvSpPr>
          <p:spPr bwMode="auto">
            <a:xfrm>
              <a:off x="5472" y="1248"/>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5</a:t>
              </a:r>
            </a:p>
          </p:txBody>
        </p:sp>
        <p:sp>
          <p:nvSpPr>
            <p:cNvPr id="73765" name="Text Box 37"/>
            <p:cNvSpPr txBox="1">
              <a:spLocks noChangeArrowheads="1"/>
            </p:cNvSpPr>
            <p:nvPr/>
          </p:nvSpPr>
          <p:spPr bwMode="auto">
            <a:xfrm>
              <a:off x="4944" y="1584"/>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a:t>
              </a:r>
            </a:p>
          </p:txBody>
        </p:sp>
        <p:sp>
          <p:nvSpPr>
            <p:cNvPr id="73766" name="Text Box 38"/>
            <p:cNvSpPr txBox="1">
              <a:spLocks noChangeArrowheads="1"/>
            </p:cNvSpPr>
            <p:nvPr/>
          </p:nvSpPr>
          <p:spPr bwMode="auto">
            <a:xfrm>
              <a:off x="4416" y="1056"/>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19</a:t>
              </a:r>
            </a:p>
          </p:txBody>
        </p:sp>
        <p:sp>
          <p:nvSpPr>
            <p:cNvPr id="73767" name="Text Box 39"/>
            <p:cNvSpPr txBox="1">
              <a:spLocks noChangeArrowheads="1"/>
            </p:cNvSpPr>
            <p:nvPr/>
          </p:nvSpPr>
          <p:spPr bwMode="auto">
            <a:xfrm>
              <a:off x="3888" y="1152"/>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12</a:t>
              </a:r>
            </a:p>
          </p:txBody>
        </p:sp>
        <p:sp>
          <p:nvSpPr>
            <p:cNvPr id="73768" name="Text Box 40"/>
            <p:cNvSpPr txBox="1">
              <a:spLocks noChangeArrowheads="1"/>
            </p:cNvSpPr>
            <p:nvPr/>
          </p:nvSpPr>
          <p:spPr bwMode="auto">
            <a:xfrm>
              <a:off x="3888" y="1920"/>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14</a:t>
              </a:r>
            </a:p>
          </p:txBody>
        </p:sp>
        <p:sp>
          <p:nvSpPr>
            <p:cNvPr id="73769" name="Text Box 41"/>
            <p:cNvSpPr txBox="1">
              <a:spLocks noChangeArrowheads="1"/>
            </p:cNvSpPr>
            <p:nvPr/>
          </p:nvSpPr>
          <p:spPr bwMode="auto">
            <a:xfrm>
              <a:off x="3744" y="2208"/>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9</a:t>
              </a:r>
            </a:p>
          </p:txBody>
        </p:sp>
        <p:sp>
          <p:nvSpPr>
            <p:cNvPr id="73770" name="Text Box 42"/>
            <p:cNvSpPr txBox="1">
              <a:spLocks noChangeArrowheads="1"/>
            </p:cNvSpPr>
            <p:nvPr/>
          </p:nvSpPr>
          <p:spPr bwMode="auto">
            <a:xfrm>
              <a:off x="3504" y="2496"/>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15</a:t>
              </a:r>
            </a:p>
          </p:txBody>
        </p:sp>
        <p:sp>
          <p:nvSpPr>
            <p:cNvPr id="73771" name="Text Box 43"/>
            <p:cNvSpPr txBox="1">
              <a:spLocks noChangeArrowheads="1"/>
            </p:cNvSpPr>
            <p:nvPr/>
          </p:nvSpPr>
          <p:spPr bwMode="auto">
            <a:xfrm>
              <a:off x="4176" y="3216"/>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7</a:t>
              </a:r>
            </a:p>
          </p:txBody>
        </p:sp>
        <p:sp>
          <p:nvSpPr>
            <p:cNvPr id="73772" name="Text Box 44"/>
            <p:cNvSpPr txBox="1">
              <a:spLocks noChangeArrowheads="1"/>
            </p:cNvSpPr>
            <p:nvPr/>
          </p:nvSpPr>
          <p:spPr bwMode="auto">
            <a:xfrm>
              <a:off x="3888" y="2736"/>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16</a:t>
              </a:r>
            </a:p>
          </p:txBody>
        </p:sp>
        <p:sp>
          <p:nvSpPr>
            <p:cNvPr id="73773" name="Text Box 45"/>
            <p:cNvSpPr txBox="1">
              <a:spLocks noChangeArrowheads="1"/>
            </p:cNvSpPr>
            <p:nvPr/>
          </p:nvSpPr>
          <p:spPr bwMode="auto">
            <a:xfrm>
              <a:off x="4128" y="2352"/>
              <a:ext cx="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8</a:t>
              </a:r>
            </a:p>
          </p:txBody>
        </p:sp>
        <p:sp>
          <p:nvSpPr>
            <p:cNvPr id="73774" name="Text Box 46"/>
            <p:cNvSpPr txBox="1">
              <a:spLocks noChangeArrowheads="1"/>
            </p:cNvSpPr>
            <p:nvPr/>
          </p:nvSpPr>
          <p:spPr bwMode="auto">
            <a:xfrm>
              <a:off x="4320" y="2304"/>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eaLnBrk="0" hangingPunct="0">
                <a:spcBef>
                  <a:spcPct val="20000"/>
                </a:spcBef>
              </a:pPr>
              <a:r>
                <a:rPr kumimoji="1" lang="en-US" sz="1200">
                  <a:solidFill>
                    <a:schemeClr val="bg2"/>
                  </a:solidFill>
                  <a:latin typeface="Times New Roman" pitchFamily="18" charset="0"/>
                </a:rPr>
                <a:t>17</a:t>
              </a:r>
            </a:p>
          </p:txBody>
        </p:sp>
      </p:grpSp>
      <p:graphicFrame>
        <p:nvGraphicFramePr>
          <p:cNvPr id="73838" name="Group 110"/>
          <p:cNvGraphicFramePr>
            <a:graphicFrameLocks noGrp="1"/>
          </p:cNvGraphicFramePr>
          <p:nvPr>
            <p:ph idx="1"/>
          </p:nvPr>
        </p:nvGraphicFramePr>
        <p:xfrm>
          <a:off x="6248400" y="381000"/>
          <a:ext cx="2208213" cy="5817743"/>
        </p:xfrm>
        <a:graphic>
          <a:graphicData uri="http://schemas.openxmlformats.org/drawingml/2006/table">
            <a:tbl>
              <a:tblPr/>
              <a:tblGrid>
                <a:gridCol w="2208213">
                  <a:extLst>
                    <a:ext uri="{9D8B030D-6E8A-4147-A177-3AD203B41FA5}">
                      <a16:colId xmlns:a16="http://schemas.microsoft.com/office/drawing/2014/main" val="20000"/>
                    </a:ext>
                  </a:extLst>
                </a:gridCol>
              </a:tblGrid>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600" b="1" i="0" u="none" strike="noStrike" cap="none" normalizeH="0" baseline="0">
                          <a:ln>
                            <a:noFill/>
                          </a:ln>
                          <a:solidFill>
                            <a:srgbClr val="0033CC"/>
                          </a:solidFill>
                          <a:effectLst>
                            <a:outerShdw blurRad="38100" dist="38100" dir="2700000" algn="tl">
                              <a:srgbClr val="C0C0C0"/>
                            </a:outerShdw>
                          </a:effectLst>
                          <a:latin typeface="Arial" charset="0"/>
                        </a:rPr>
                        <a:t>Sắp xếp các góc</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17</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18</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19</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14</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15</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10</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46050">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44463">
                <a:tc>
                  <a:txBody>
                    <a:bodyPr/>
                    <a:lstStyle/>
                    <a:p>
                      <a:pPr marL="0" marR="0" lvl="0" indent="0" algn="ctr"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0</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bl>
          </a:graphicData>
        </a:graphic>
      </p:graphicFrame>
      <p:cxnSp>
        <p:nvCxnSpPr>
          <p:cNvPr id="3" name="Straight Connector 2"/>
          <p:cNvCxnSpPr>
            <a:stCxn id="73734" idx="7"/>
          </p:cNvCxnSpPr>
          <p:nvPr/>
        </p:nvCxnSpPr>
        <p:spPr bwMode="auto">
          <a:xfrm flipV="1">
            <a:off x="1665241" y="3215481"/>
            <a:ext cx="2906759" cy="167247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fld id="{338FDE33-2408-43E6-9D8B-7C1BFD8F7CE5}" type="slidenum">
              <a:rPr lang="en-US"/>
              <a:pPr/>
              <a:t>48</a:t>
            </a:fld>
            <a:endParaRPr lang="en-US"/>
          </a:p>
        </p:txBody>
      </p:sp>
      <p:sp>
        <p:nvSpPr>
          <p:cNvPr id="74754" name="Rectangle 2"/>
          <p:cNvSpPr>
            <a:spLocks noGrp="1" noChangeArrowheads="1"/>
          </p:cNvSpPr>
          <p:nvPr>
            <p:ph type="title"/>
          </p:nvPr>
        </p:nvSpPr>
        <p:spPr/>
        <p:txBody>
          <a:bodyPr/>
          <a:lstStyle/>
          <a:p>
            <a:r>
              <a:rPr lang="en-US"/>
              <a:t>Ví dụ Sharma (2)</a:t>
            </a:r>
          </a:p>
        </p:txBody>
      </p:sp>
      <p:sp>
        <p:nvSpPr>
          <p:cNvPr id="74755" name="Rectangle 3"/>
          <p:cNvSpPr>
            <a:spLocks noGrp="1" noChangeArrowheads="1"/>
          </p:cNvSpPr>
          <p:nvPr>
            <p:ph type="body" sz="half" idx="1"/>
          </p:nvPr>
        </p:nvSpPr>
        <p:spPr>
          <a:xfrm>
            <a:off x="685800" y="1447800"/>
            <a:ext cx="3598863" cy="4343400"/>
          </a:xfrm>
        </p:spPr>
        <p:txBody>
          <a:bodyPr/>
          <a:lstStyle/>
          <a:p>
            <a:r>
              <a:rPr lang="en-US" sz="2400"/>
              <a:t>Cost= $16021 </a:t>
            </a:r>
          </a:p>
          <a:p>
            <a:r>
              <a:rPr lang="en-US" sz="2400"/>
              <a:t>S1</a:t>
            </a:r>
            <a:r>
              <a:rPr lang="en-US" sz="2400" baseline="-25000"/>
              <a:t> </a:t>
            </a:r>
            <a:r>
              <a:rPr lang="en-US" sz="2400"/>
              <a:t>= N17 </a:t>
            </a:r>
          </a:p>
        </p:txBody>
      </p:sp>
      <p:graphicFrame>
        <p:nvGraphicFramePr>
          <p:cNvPr id="74757" name="Object 5"/>
          <p:cNvGraphicFramePr>
            <a:graphicFrameLocks noGrp="1" noChangeAspect="1"/>
          </p:cNvGraphicFramePr>
          <p:nvPr>
            <p:ph sz="half" idx="2"/>
          </p:nvPr>
        </p:nvGraphicFramePr>
        <p:xfrm>
          <a:off x="3581400" y="1706563"/>
          <a:ext cx="5181600" cy="4775200"/>
        </p:xfrm>
        <a:graphic>
          <a:graphicData uri="http://schemas.openxmlformats.org/presentationml/2006/ole">
            <mc:AlternateContent xmlns:mc="http://schemas.openxmlformats.org/markup-compatibility/2006">
              <mc:Choice xmlns:v="urn:schemas-microsoft-com:vml" Requires="v">
                <p:oleObj spid="_x0000_s3078" name="Image" r:id="rId3" imgW="5193651" imgH="4787302" progId="Photoshop.Image.7">
                  <p:embed/>
                </p:oleObj>
              </mc:Choice>
              <mc:Fallback>
                <p:oleObj name="Image" r:id="rId3" imgW="5193651" imgH="4787302" progId="Photoshop.Image.7">
                  <p:embed/>
                  <p:pic>
                    <p:nvPicPr>
                      <p:cNvPr id="7475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706563"/>
                        <a:ext cx="51816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FC43C31-C582-41DF-8090-E89332CC975D}" type="slidenum">
              <a:rPr lang="en-US"/>
              <a:pPr/>
              <a:t>49</a:t>
            </a:fld>
            <a:endParaRPr lang="en-US"/>
          </a:p>
        </p:txBody>
      </p:sp>
      <p:sp>
        <p:nvSpPr>
          <p:cNvPr id="53250" name="Rectangle 2"/>
          <p:cNvSpPr>
            <a:spLocks noGrp="1" noChangeArrowheads="1"/>
          </p:cNvSpPr>
          <p:nvPr>
            <p:ph type="title"/>
          </p:nvPr>
        </p:nvSpPr>
        <p:spPr/>
        <p:txBody>
          <a:bodyPr/>
          <a:lstStyle/>
          <a:p>
            <a:r>
              <a:rPr lang="en-US"/>
              <a:t>Nhiều tốc độ liên kết (1)</a:t>
            </a:r>
          </a:p>
        </p:txBody>
      </p:sp>
      <p:sp>
        <p:nvSpPr>
          <p:cNvPr id="53251" name="Rectangle 3"/>
          <p:cNvSpPr>
            <a:spLocks noGrp="1" noChangeArrowheads="1"/>
          </p:cNvSpPr>
          <p:nvPr>
            <p:ph type="body" idx="1"/>
          </p:nvPr>
        </p:nvSpPr>
        <p:spPr/>
        <p:txBody>
          <a:bodyPr/>
          <a:lstStyle/>
          <a:p>
            <a:r>
              <a:rPr lang="en-US"/>
              <a:t>Trong thực tế, có rất nhiều đường khác nhau để chọn lựa </a:t>
            </a:r>
          </a:p>
          <a:p>
            <a:pPr lvl="1"/>
            <a:r>
              <a:rPr lang="en-US"/>
              <a:t>DS0 @ 64kbps</a:t>
            </a:r>
          </a:p>
          <a:p>
            <a:pPr lvl="1"/>
            <a:r>
              <a:rPr lang="en-US"/>
              <a:t>N x DS0</a:t>
            </a:r>
          </a:p>
          <a:p>
            <a:pPr lvl="1"/>
            <a:r>
              <a:rPr lang="en-US"/>
              <a:t>T1 @1.5 Mbps</a:t>
            </a:r>
          </a:p>
          <a:p>
            <a:pPr lvl="1"/>
            <a:r>
              <a:rPr lang="en-US"/>
              <a:t>T3 @ 45 Mbps</a:t>
            </a:r>
          </a:p>
          <a:p>
            <a:pPr lvl="1"/>
            <a:r>
              <a:rPr lang="en-US"/>
              <a:t>v..v</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1"/>
          </p:nvPr>
        </p:nvSpPr>
        <p:spPr/>
        <p:txBody>
          <a:bodyPr/>
          <a:lstStyle/>
          <a:p>
            <a:fld id="{FCB2668E-444A-43AA-8673-748B3A1B262C}" type="slidenum">
              <a:rPr lang="en-US"/>
              <a:pPr/>
              <a:t>5</a:t>
            </a:fld>
            <a:endParaRPr lang="en-US"/>
          </a:p>
        </p:txBody>
      </p:sp>
      <p:sp>
        <p:nvSpPr>
          <p:cNvPr id="12290" name="Rectangle 2"/>
          <p:cNvSpPr>
            <a:spLocks noGrp="1" noChangeArrowheads="1"/>
          </p:cNvSpPr>
          <p:nvPr>
            <p:ph type="title"/>
          </p:nvPr>
        </p:nvSpPr>
        <p:spPr/>
        <p:txBody>
          <a:bodyPr/>
          <a:lstStyle/>
          <a:p>
            <a:r>
              <a:rPr lang="en-US"/>
              <a:t>Truy nhập và xương sống (1)</a:t>
            </a:r>
          </a:p>
        </p:txBody>
      </p:sp>
      <p:sp>
        <p:nvSpPr>
          <p:cNvPr id="12291" name="Line 3"/>
          <p:cNvSpPr>
            <a:spLocks noChangeShapeType="1"/>
          </p:cNvSpPr>
          <p:nvPr/>
        </p:nvSpPr>
        <p:spPr bwMode="auto">
          <a:xfrm>
            <a:off x="2895600" y="3810000"/>
            <a:ext cx="99060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2" name="Line 4"/>
          <p:cNvSpPr>
            <a:spLocks noChangeShapeType="1"/>
          </p:cNvSpPr>
          <p:nvPr/>
        </p:nvSpPr>
        <p:spPr bwMode="auto">
          <a:xfrm flipV="1">
            <a:off x="4038600" y="4343400"/>
            <a:ext cx="1600200" cy="15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3" name="Line 5"/>
          <p:cNvSpPr>
            <a:spLocks noChangeShapeType="1"/>
          </p:cNvSpPr>
          <p:nvPr/>
        </p:nvSpPr>
        <p:spPr bwMode="auto">
          <a:xfrm>
            <a:off x="3962400" y="2667000"/>
            <a:ext cx="1600200" cy="1600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4" name="Line 6"/>
          <p:cNvSpPr>
            <a:spLocks noChangeShapeType="1"/>
          </p:cNvSpPr>
          <p:nvPr/>
        </p:nvSpPr>
        <p:spPr bwMode="auto">
          <a:xfrm flipH="1">
            <a:off x="2895600" y="2667000"/>
            <a:ext cx="9144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5" name="Line 7"/>
          <p:cNvSpPr>
            <a:spLocks noChangeShapeType="1"/>
          </p:cNvSpPr>
          <p:nvPr/>
        </p:nvSpPr>
        <p:spPr bwMode="auto">
          <a:xfrm flipH="1">
            <a:off x="2133600" y="38100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6" name="Line 8"/>
          <p:cNvSpPr>
            <a:spLocks noChangeShapeType="1"/>
          </p:cNvSpPr>
          <p:nvPr/>
        </p:nvSpPr>
        <p:spPr bwMode="auto">
          <a:xfrm flipH="1">
            <a:off x="2286000" y="3886200"/>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7" name="Line 9"/>
          <p:cNvSpPr>
            <a:spLocks noChangeShapeType="1"/>
          </p:cNvSpPr>
          <p:nvPr/>
        </p:nvSpPr>
        <p:spPr bwMode="auto">
          <a:xfrm flipH="1">
            <a:off x="4038600" y="25908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Line 10"/>
          <p:cNvSpPr>
            <a:spLocks noChangeShapeType="1"/>
          </p:cNvSpPr>
          <p:nvPr/>
        </p:nvSpPr>
        <p:spPr bwMode="auto">
          <a:xfrm flipH="1">
            <a:off x="5791200" y="4343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9" name="Line 11"/>
          <p:cNvSpPr>
            <a:spLocks noChangeShapeType="1"/>
          </p:cNvSpPr>
          <p:nvPr/>
        </p:nvSpPr>
        <p:spPr bwMode="auto">
          <a:xfrm flipH="1" flipV="1">
            <a:off x="5791200" y="441960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Line 12"/>
          <p:cNvSpPr>
            <a:spLocks noChangeShapeType="1"/>
          </p:cNvSpPr>
          <p:nvPr/>
        </p:nvSpPr>
        <p:spPr bwMode="auto">
          <a:xfrm flipH="1" flipV="1">
            <a:off x="3200400" y="2133600"/>
            <a:ext cx="533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1" name="Line 13"/>
          <p:cNvSpPr>
            <a:spLocks noChangeShapeType="1"/>
          </p:cNvSpPr>
          <p:nvPr/>
        </p:nvSpPr>
        <p:spPr bwMode="auto">
          <a:xfrm flipH="1">
            <a:off x="3200400" y="4495800"/>
            <a:ext cx="533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2" name="Line 14"/>
          <p:cNvSpPr>
            <a:spLocks noChangeShapeType="1"/>
          </p:cNvSpPr>
          <p:nvPr/>
        </p:nvSpPr>
        <p:spPr bwMode="auto">
          <a:xfrm flipH="1">
            <a:off x="3962400" y="1828800"/>
            <a:ext cx="381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3" name="Line 15"/>
          <p:cNvSpPr>
            <a:spLocks noChangeShapeType="1"/>
          </p:cNvSpPr>
          <p:nvPr/>
        </p:nvSpPr>
        <p:spPr bwMode="auto">
          <a:xfrm flipH="1">
            <a:off x="5791200" y="4038600"/>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4" name="Line 16"/>
          <p:cNvSpPr>
            <a:spLocks noChangeShapeType="1"/>
          </p:cNvSpPr>
          <p:nvPr/>
        </p:nvSpPr>
        <p:spPr bwMode="auto">
          <a:xfrm flipH="1" flipV="1">
            <a:off x="5715000" y="4495800"/>
            <a:ext cx="609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5" name="Line 17"/>
          <p:cNvSpPr>
            <a:spLocks noChangeShapeType="1"/>
          </p:cNvSpPr>
          <p:nvPr/>
        </p:nvSpPr>
        <p:spPr bwMode="auto">
          <a:xfrm flipH="1">
            <a:off x="3352800" y="4572000"/>
            <a:ext cx="381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Line 18"/>
          <p:cNvSpPr>
            <a:spLocks noChangeShapeType="1"/>
          </p:cNvSpPr>
          <p:nvPr/>
        </p:nvSpPr>
        <p:spPr bwMode="auto">
          <a:xfrm flipH="1">
            <a:off x="3505200" y="46482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7" name="Line 19"/>
          <p:cNvSpPr>
            <a:spLocks noChangeShapeType="1"/>
          </p:cNvSpPr>
          <p:nvPr/>
        </p:nvSpPr>
        <p:spPr bwMode="auto">
          <a:xfrm flipH="1" flipV="1">
            <a:off x="1981200" y="3581400"/>
            <a:ext cx="762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8" name="Line 20"/>
          <p:cNvSpPr>
            <a:spLocks noChangeShapeType="1"/>
          </p:cNvSpPr>
          <p:nvPr/>
        </p:nvSpPr>
        <p:spPr bwMode="auto">
          <a:xfrm>
            <a:off x="3657600" y="1828800"/>
            <a:ext cx="1524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9" name="Oval 21"/>
          <p:cNvSpPr>
            <a:spLocks noChangeArrowheads="1"/>
          </p:cNvSpPr>
          <p:nvPr/>
        </p:nvSpPr>
        <p:spPr bwMode="auto">
          <a:xfrm>
            <a:off x="2667000" y="365760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0" name="Oval 22"/>
          <p:cNvSpPr>
            <a:spLocks noChangeArrowheads="1"/>
          </p:cNvSpPr>
          <p:nvPr/>
        </p:nvSpPr>
        <p:spPr bwMode="auto">
          <a:xfrm>
            <a:off x="3733800" y="434340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1" name="Oval 23"/>
          <p:cNvSpPr>
            <a:spLocks noChangeArrowheads="1"/>
          </p:cNvSpPr>
          <p:nvPr/>
        </p:nvSpPr>
        <p:spPr bwMode="auto">
          <a:xfrm>
            <a:off x="5486400" y="419100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2" name="Oval 24"/>
          <p:cNvSpPr>
            <a:spLocks noChangeArrowheads="1"/>
          </p:cNvSpPr>
          <p:nvPr/>
        </p:nvSpPr>
        <p:spPr bwMode="auto">
          <a:xfrm>
            <a:off x="3733800" y="243840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3" name="Text Box 25"/>
          <p:cNvSpPr txBox="1">
            <a:spLocks noChangeArrowheads="1"/>
          </p:cNvSpPr>
          <p:nvPr/>
        </p:nvSpPr>
        <p:spPr bwMode="auto">
          <a:xfrm>
            <a:off x="1203325" y="3770313"/>
            <a:ext cx="920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Access</a:t>
            </a:r>
          </a:p>
        </p:txBody>
      </p:sp>
      <p:sp>
        <p:nvSpPr>
          <p:cNvPr id="12314" name="Text Box 26"/>
          <p:cNvSpPr txBox="1">
            <a:spLocks noChangeArrowheads="1"/>
          </p:cNvSpPr>
          <p:nvPr/>
        </p:nvSpPr>
        <p:spPr bwMode="auto">
          <a:xfrm>
            <a:off x="4860925" y="3160713"/>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Backbone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a:spLocks noGrp="1"/>
          </p:cNvSpPr>
          <p:nvPr>
            <p:ph type="sldNum" sz="quarter" idx="11"/>
          </p:nvPr>
        </p:nvSpPr>
        <p:spPr/>
        <p:txBody>
          <a:bodyPr/>
          <a:lstStyle/>
          <a:p>
            <a:fld id="{7EAEB716-E82D-4748-A8B1-0303DE4DD124}" type="slidenum">
              <a:rPr lang="en-US"/>
              <a:pPr/>
              <a:t>50</a:t>
            </a:fld>
            <a:endParaRPr lang="en-US"/>
          </a:p>
        </p:txBody>
      </p:sp>
      <p:sp>
        <p:nvSpPr>
          <p:cNvPr id="54274" name="Line 2"/>
          <p:cNvSpPr>
            <a:spLocks noChangeShapeType="1"/>
          </p:cNvSpPr>
          <p:nvPr/>
        </p:nvSpPr>
        <p:spPr bwMode="auto">
          <a:xfrm flipH="1">
            <a:off x="3260725" y="5111750"/>
            <a:ext cx="549275" cy="406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5" name="Line 3"/>
          <p:cNvSpPr>
            <a:spLocks noChangeShapeType="1"/>
          </p:cNvSpPr>
          <p:nvPr/>
        </p:nvSpPr>
        <p:spPr bwMode="auto">
          <a:xfrm flipH="1" flipV="1">
            <a:off x="4140200" y="4762500"/>
            <a:ext cx="241300" cy="4762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6" name="Line 4"/>
          <p:cNvSpPr>
            <a:spLocks noChangeShapeType="1"/>
          </p:cNvSpPr>
          <p:nvPr/>
        </p:nvSpPr>
        <p:spPr bwMode="auto">
          <a:xfrm flipV="1">
            <a:off x="4140200" y="4545013"/>
            <a:ext cx="50165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7" name="Line 5"/>
          <p:cNvSpPr>
            <a:spLocks noChangeShapeType="1"/>
          </p:cNvSpPr>
          <p:nvPr/>
        </p:nvSpPr>
        <p:spPr bwMode="auto">
          <a:xfrm flipH="1" flipV="1">
            <a:off x="4016375" y="4456113"/>
            <a:ext cx="123825" cy="306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8" name="Line 6"/>
          <p:cNvSpPr>
            <a:spLocks noChangeShapeType="1"/>
          </p:cNvSpPr>
          <p:nvPr/>
        </p:nvSpPr>
        <p:spPr bwMode="auto">
          <a:xfrm flipH="1" flipV="1">
            <a:off x="3838575" y="5111750"/>
            <a:ext cx="542925" cy="12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9" name="Line 7"/>
          <p:cNvSpPr>
            <a:spLocks noChangeShapeType="1"/>
          </p:cNvSpPr>
          <p:nvPr/>
        </p:nvSpPr>
        <p:spPr bwMode="auto">
          <a:xfrm flipH="1">
            <a:off x="2609850" y="5518150"/>
            <a:ext cx="650875" cy="44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0" name="Line 8"/>
          <p:cNvSpPr>
            <a:spLocks noChangeShapeType="1"/>
          </p:cNvSpPr>
          <p:nvPr/>
        </p:nvSpPr>
        <p:spPr bwMode="auto">
          <a:xfrm flipH="1" flipV="1">
            <a:off x="3349625" y="4718050"/>
            <a:ext cx="488950" cy="393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1" name="Line 9"/>
          <p:cNvSpPr>
            <a:spLocks noChangeShapeType="1"/>
          </p:cNvSpPr>
          <p:nvPr/>
        </p:nvSpPr>
        <p:spPr bwMode="auto">
          <a:xfrm flipH="1">
            <a:off x="4184650" y="5238750"/>
            <a:ext cx="19685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2" name="Line 10"/>
          <p:cNvSpPr>
            <a:spLocks noChangeShapeType="1"/>
          </p:cNvSpPr>
          <p:nvPr/>
        </p:nvSpPr>
        <p:spPr bwMode="auto">
          <a:xfrm>
            <a:off x="4381500" y="5238750"/>
            <a:ext cx="349250" cy="177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3" name="Line 11"/>
          <p:cNvSpPr>
            <a:spLocks noChangeShapeType="1"/>
          </p:cNvSpPr>
          <p:nvPr/>
        </p:nvSpPr>
        <p:spPr bwMode="auto">
          <a:xfrm flipV="1">
            <a:off x="4730750" y="5130800"/>
            <a:ext cx="6477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4" name="Line 12"/>
          <p:cNvSpPr>
            <a:spLocks noChangeShapeType="1"/>
          </p:cNvSpPr>
          <p:nvPr/>
        </p:nvSpPr>
        <p:spPr bwMode="auto">
          <a:xfrm>
            <a:off x="4730750" y="5416550"/>
            <a:ext cx="628650" cy="279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5" name="Line 13"/>
          <p:cNvSpPr>
            <a:spLocks noChangeShapeType="1"/>
          </p:cNvSpPr>
          <p:nvPr/>
        </p:nvSpPr>
        <p:spPr bwMode="auto">
          <a:xfrm flipV="1">
            <a:off x="5359400" y="5200650"/>
            <a:ext cx="931863" cy="495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6" name="Line 14"/>
          <p:cNvSpPr>
            <a:spLocks noChangeShapeType="1"/>
          </p:cNvSpPr>
          <p:nvPr/>
        </p:nvSpPr>
        <p:spPr bwMode="auto">
          <a:xfrm flipH="1" flipV="1">
            <a:off x="5359400" y="5695950"/>
            <a:ext cx="469900" cy="17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7" name="Line 15"/>
          <p:cNvSpPr>
            <a:spLocks noChangeShapeType="1"/>
          </p:cNvSpPr>
          <p:nvPr/>
        </p:nvSpPr>
        <p:spPr bwMode="auto">
          <a:xfrm flipV="1">
            <a:off x="6291263" y="4845050"/>
            <a:ext cx="398462" cy="35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8" name="Line 16"/>
          <p:cNvSpPr>
            <a:spLocks noChangeShapeType="1"/>
          </p:cNvSpPr>
          <p:nvPr/>
        </p:nvSpPr>
        <p:spPr bwMode="auto">
          <a:xfrm>
            <a:off x="3627438" y="4184650"/>
            <a:ext cx="388937" cy="271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9" name="Rectangle 17"/>
          <p:cNvSpPr>
            <a:spLocks noGrp="1" noChangeArrowheads="1"/>
          </p:cNvSpPr>
          <p:nvPr>
            <p:ph type="title"/>
          </p:nvPr>
        </p:nvSpPr>
        <p:spPr/>
        <p:txBody>
          <a:bodyPr/>
          <a:lstStyle/>
          <a:p>
            <a:r>
              <a:rPr lang="en-US"/>
              <a:t>Nhiều tốc độ liên kết (2)</a:t>
            </a:r>
          </a:p>
        </p:txBody>
      </p:sp>
      <p:sp>
        <p:nvSpPr>
          <p:cNvPr id="54290" name="Rectangle 18"/>
          <p:cNvSpPr>
            <a:spLocks noGrp="1" noChangeArrowheads="1"/>
          </p:cNvSpPr>
          <p:nvPr>
            <p:ph type="body" idx="1"/>
          </p:nvPr>
        </p:nvSpPr>
        <p:spPr/>
        <p:txBody>
          <a:bodyPr/>
          <a:lstStyle/>
          <a:p>
            <a:r>
              <a:rPr lang="en-US"/>
              <a:t>Dĩ nhiên là chúng ta muốn cây truy nhập sẽ sử dụng tốc độ cao ở gần gốc và tốc độ thấp đến các cạnh</a:t>
            </a:r>
          </a:p>
        </p:txBody>
      </p:sp>
      <p:sp>
        <p:nvSpPr>
          <p:cNvPr id="54291" name="Oval 19"/>
          <p:cNvSpPr>
            <a:spLocks noChangeArrowheads="1"/>
          </p:cNvSpPr>
          <p:nvPr/>
        </p:nvSpPr>
        <p:spPr bwMode="auto">
          <a:xfrm>
            <a:off x="4095750" y="47180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2" name="Oval 20"/>
          <p:cNvSpPr>
            <a:spLocks noChangeArrowheads="1"/>
          </p:cNvSpPr>
          <p:nvPr/>
        </p:nvSpPr>
        <p:spPr bwMode="auto">
          <a:xfrm>
            <a:off x="4635500" y="44815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3" name="Oval 21"/>
          <p:cNvSpPr>
            <a:spLocks noChangeArrowheads="1"/>
          </p:cNvSpPr>
          <p:nvPr/>
        </p:nvSpPr>
        <p:spPr bwMode="auto">
          <a:xfrm>
            <a:off x="3775075" y="50609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4" name="Oval 22"/>
          <p:cNvSpPr>
            <a:spLocks noChangeArrowheads="1"/>
          </p:cNvSpPr>
          <p:nvPr/>
        </p:nvSpPr>
        <p:spPr bwMode="auto">
          <a:xfrm>
            <a:off x="3267075" y="46609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5" name="Oval 23"/>
          <p:cNvSpPr>
            <a:spLocks noChangeArrowheads="1"/>
          </p:cNvSpPr>
          <p:nvPr/>
        </p:nvSpPr>
        <p:spPr bwMode="auto">
          <a:xfrm>
            <a:off x="4699000" y="53848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6" name="Oval 24"/>
          <p:cNvSpPr>
            <a:spLocks noChangeArrowheads="1"/>
          </p:cNvSpPr>
          <p:nvPr/>
        </p:nvSpPr>
        <p:spPr bwMode="auto">
          <a:xfrm>
            <a:off x="5334000" y="51054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7" name="Oval 25"/>
          <p:cNvSpPr>
            <a:spLocks noChangeArrowheads="1"/>
          </p:cNvSpPr>
          <p:nvPr/>
        </p:nvSpPr>
        <p:spPr bwMode="auto">
          <a:xfrm>
            <a:off x="3190875" y="54737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8" name="Oval 26"/>
          <p:cNvSpPr>
            <a:spLocks noChangeArrowheads="1"/>
          </p:cNvSpPr>
          <p:nvPr/>
        </p:nvSpPr>
        <p:spPr bwMode="auto">
          <a:xfrm>
            <a:off x="4121150" y="56896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9" name="Oval 27"/>
          <p:cNvSpPr>
            <a:spLocks noChangeArrowheads="1"/>
          </p:cNvSpPr>
          <p:nvPr/>
        </p:nvSpPr>
        <p:spPr bwMode="auto">
          <a:xfrm>
            <a:off x="5289550" y="56388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0" name="Oval 28"/>
          <p:cNvSpPr>
            <a:spLocks noChangeArrowheads="1"/>
          </p:cNvSpPr>
          <p:nvPr/>
        </p:nvSpPr>
        <p:spPr bwMode="auto">
          <a:xfrm>
            <a:off x="4337050" y="52006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1" name="Oval 29"/>
          <p:cNvSpPr>
            <a:spLocks noChangeArrowheads="1"/>
          </p:cNvSpPr>
          <p:nvPr/>
        </p:nvSpPr>
        <p:spPr bwMode="auto">
          <a:xfrm>
            <a:off x="3940175" y="43799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2" name="Oval 30"/>
          <p:cNvSpPr>
            <a:spLocks noChangeArrowheads="1"/>
          </p:cNvSpPr>
          <p:nvPr/>
        </p:nvSpPr>
        <p:spPr bwMode="auto">
          <a:xfrm>
            <a:off x="6284913" y="513080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3" name="Oval 31"/>
          <p:cNvSpPr>
            <a:spLocks noChangeArrowheads="1"/>
          </p:cNvSpPr>
          <p:nvPr/>
        </p:nvSpPr>
        <p:spPr bwMode="auto">
          <a:xfrm>
            <a:off x="3538538" y="40957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4" name="Oval 32"/>
          <p:cNvSpPr>
            <a:spLocks noChangeArrowheads="1"/>
          </p:cNvSpPr>
          <p:nvPr/>
        </p:nvSpPr>
        <p:spPr bwMode="auto">
          <a:xfrm>
            <a:off x="6677025" y="47942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5" name="Oval 33"/>
          <p:cNvSpPr>
            <a:spLocks noChangeArrowheads="1"/>
          </p:cNvSpPr>
          <p:nvPr/>
        </p:nvSpPr>
        <p:spPr bwMode="auto">
          <a:xfrm>
            <a:off x="2609850" y="55181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6" name="Oval 34"/>
          <p:cNvSpPr>
            <a:spLocks noChangeArrowheads="1"/>
          </p:cNvSpPr>
          <p:nvPr/>
        </p:nvSpPr>
        <p:spPr bwMode="auto">
          <a:xfrm>
            <a:off x="5740400" y="58102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07" name="Text Box 35"/>
          <p:cNvSpPr txBox="1">
            <a:spLocks noChangeArrowheads="1"/>
          </p:cNvSpPr>
          <p:nvPr/>
        </p:nvSpPr>
        <p:spPr bwMode="auto">
          <a:xfrm>
            <a:off x="4333875" y="4932363"/>
            <a:ext cx="622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a:t>G</a:t>
            </a:r>
            <a:r>
              <a:rPr lang="en-US"/>
              <a:t>ốc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4DAACB24-4CC1-4686-9A64-74B3EB07E6C7}" type="slidenum">
              <a:rPr lang="en-US"/>
              <a:pPr/>
              <a:t>51</a:t>
            </a:fld>
            <a:endParaRPr lang="en-US"/>
          </a:p>
        </p:txBody>
      </p:sp>
      <p:sp>
        <p:nvSpPr>
          <p:cNvPr id="57346" name="Rectangle 2"/>
          <p:cNvSpPr>
            <a:spLocks noGrp="1" noChangeArrowheads="1"/>
          </p:cNvSpPr>
          <p:nvPr>
            <p:ph type="title"/>
          </p:nvPr>
        </p:nvSpPr>
        <p:spPr/>
        <p:txBody>
          <a:bodyPr/>
          <a:lstStyle/>
          <a:p>
            <a:r>
              <a:rPr lang="en-US"/>
              <a:t>Bài toán CMST đa tốc độ (1)</a:t>
            </a:r>
          </a:p>
        </p:txBody>
      </p:sp>
      <p:sp>
        <p:nvSpPr>
          <p:cNvPr id="57347" name="Rectangle 3"/>
          <p:cNvSpPr>
            <a:spLocks noGrp="1" noChangeArrowheads="1"/>
          </p:cNvSpPr>
          <p:nvPr>
            <p:ph type="body" idx="1"/>
          </p:nvPr>
        </p:nvSpPr>
        <p:spPr/>
        <p:txBody>
          <a:bodyPr/>
          <a:lstStyle/>
          <a:p>
            <a:r>
              <a:rPr lang="en-US"/>
              <a:t>Cho:</a:t>
            </a:r>
          </a:p>
          <a:p>
            <a:pPr lvl="1"/>
            <a:r>
              <a:rPr lang="en-US"/>
              <a:t>Tập các nút  N</a:t>
            </a:r>
            <a:r>
              <a:rPr lang="en-US" baseline="-25000"/>
              <a:t>0</a:t>
            </a:r>
            <a:r>
              <a:rPr lang="en-US"/>
              <a:t>, N</a:t>
            </a:r>
            <a:r>
              <a:rPr lang="en-US" baseline="-25000"/>
              <a:t>1</a:t>
            </a:r>
            <a:r>
              <a:rPr lang="en-US"/>
              <a:t>, …, N</a:t>
            </a:r>
            <a:r>
              <a:rPr lang="en-US" baseline="-25000"/>
              <a:t>n</a:t>
            </a:r>
          </a:p>
          <a:p>
            <a:pPr lvl="1"/>
            <a:r>
              <a:rPr lang="en-US"/>
              <a:t>Tập các trọng số cho mỗi nút  (w</a:t>
            </a:r>
            <a:r>
              <a:rPr lang="en-US" baseline="-25000"/>
              <a:t>1</a:t>
            </a:r>
            <a:r>
              <a:rPr lang="en-US"/>
              <a:t>, …, wn) </a:t>
            </a:r>
          </a:p>
          <a:p>
            <a:pPr lvl="1"/>
            <a:r>
              <a:rPr lang="en-US"/>
              <a:t>Tập các loại đường L</a:t>
            </a:r>
            <a:r>
              <a:rPr lang="en-US" baseline="-25000"/>
              <a:t>1</a:t>
            </a:r>
            <a:r>
              <a:rPr lang="en-US"/>
              <a:t>, L</a:t>
            </a:r>
            <a:r>
              <a:rPr lang="en-US" baseline="-25000"/>
              <a:t>2</a:t>
            </a:r>
            <a:r>
              <a:rPr lang="en-US"/>
              <a:t>, …, L</a:t>
            </a:r>
            <a:r>
              <a:rPr lang="en-US" baseline="-25000"/>
              <a:t>m</a:t>
            </a:r>
          </a:p>
          <a:p>
            <a:pPr lvl="1"/>
            <a:r>
              <a:rPr lang="en-US"/>
              <a:t>Dung lượng W</a:t>
            </a:r>
            <a:r>
              <a:rPr lang="en-US" baseline="-25000"/>
              <a:t>1</a:t>
            </a:r>
            <a:r>
              <a:rPr lang="en-US"/>
              <a:t>, W</a:t>
            </a:r>
            <a:r>
              <a:rPr lang="en-US" baseline="-25000"/>
              <a:t>2</a:t>
            </a:r>
            <a:r>
              <a:rPr lang="en-US"/>
              <a:t>, …, W</a:t>
            </a:r>
            <a:r>
              <a:rPr lang="en-US" baseline="-25000"/>
              <a:t>m</a:t>
            </a:r>
          </a:p>
          <a:p>
            <a:pPr lvl="1"/>
            <a:r>
              <a:rPr lang="en-US"/>
              <a:t>Ma trận giá thành C(i,j,k) cho giá của liên kêt loại L</a:t>
            </a:r>
            <a:r>
              <a:rPr lang="en-US" baseline="-25000"/>
              <a:t>k</a:t>
            </a:r>
            <a:r>
              <a:rPr lang="en-US"/>
              <a:t> giữa N</a:t>
            </a:r>
            <a:r>
              <a:rPr lang="en-US" baseline="-25000"/>
              <a:t>i</a:t>
            </a:r>
            <a:r>
              <a:rPr lang="en-US"/>
              <a:t> và N</a:t>
            </a:r>
            <a:r>
              <a:rPr lang="en-US" baseline="-25000"/>
              <a:t>j</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7ECF7C1-E355-410E-87D2-04737AE7BB2F}" type="slidenum">
              <a:rPr lang="en-US"/>
              <a:pPr/>
              <a:t>52</a:t>
            </a:fld>
            <a:endParaRPr lang="en-US"/>
          </a:p>
        </p:txBody>
      </p:sp>
      <p:sp>
        <p:nvSpPr>
          <p:cNvPr id="58370" name="Rectangle 2"/>
          <p:cNvSpPr>
            <a:spLocks noGrp="1" noChangeArrowheads="1"/>
          </p:cNvSpPr>
          <p:nvPr>
            <p:ph type="title"/>
          </p:nvPr>
        </p:nvSpPr>
        <p:spPr/>
        <p:txBody>
          <a:bodyPr/>
          <a:lstStyle/>
          <a:p>
            <a:r>
              <a:rPr lang="en-US"/>
              <a:t>Bài toán CMST đa tốc độ (2)</a:t>
            </a:r>
          </a:p>
        </p:txBody>
      </p:sp>
      <p:sp>
        <p:nvSpPr>
          <p:cNvPr id="58371" name="Rectangle 3"/>
          <p:cNvSpPr>
            <a:spLocks noGrp="1" noChangeArrowheads="1"/>
          </p:cNvSpPr>
          <p:nvPr>
            <p:ph type="body" idx="1"/>
          </p:nvPr>
        </p:nvSpPr>
        <p:spPr/>
        <p:txBody>
          <a:bodyPr/>
          <a:lstStyle/>
          <a:p>
            <a:r>
              <a:rPr lang="en-US"/>
              <a:t>Tìm cây có gốc tại N</a:t>
            </a:r>
            <a:r>
              <a:rPr lang="en-US" baseline="-25000"/>
              <a:t>0</a:t>
            </a:r>
            <a:r>
              <a:rPr lang="en-US"/>
              <a:t> với ấn định liên kết sao cho</a:t>
            </a:r>
          </a:p>
          <a:p>
            <a:pPr lvl="1">
              <a:buFontTx/>
              <a:buNone/>
            </a:pPr>
            <a:r>
              <a:rPr lang="en-US"/>
              <a:t>		     </a:t>
            </a:r>
            <a:r>
              <a:rPr lang="en-US" sz="3600">
                <a:latin typeface="Symbol" pitchFamily="18" charset="2"/>
              </a:rPr>
              <a:t>S</a:t>
            </a:r>
            <a:r>
              <a:rPr lang="en-US" baseline="-25000"/>
              <a:t>con cháu(N)</a:t>
            </a:r>
            <a:r>
              <a:rPr lang="en-US"/>
              <a:t> w(i) &lt; W</a:t>
            </a:r>
            <a:r>
              <a:rPr lang="en-US" baseline="-25000"/>
              <a:t>Link(N, pred(N))</a:t>
            </a:r>
            <a:endParaRPr lang="en-US"/>
          </a:p>
          <a:p>
            <a:pPr lvl="1">
              <a:buFontTx/>
              <a:buNone/>
            </a:pPr>
            <a:endParaRPr lang="en-US"/>
          </a:p>
          <a:p>
            <a:pPr lvl="1">
              <a:buFontTx/>
              <a:buNone/>
            </a:pPr>
            <a:r>
              <a:rPr lang="en-US"/>
              <a:t>Và    </a:t>
            </a:r>
            <a:r>
              <a:rPr lang="en-US" sz="3600">
                <a:latin typeface="Symbol" pitchFamily="18" charset="2"/>
              </a:rPr>
              <a:t>S</a:t>
            </a:r>
            <a:r>
              <a:rPr lang="en-US" baseline="-25000"/>
              <a:t>Links</a:t>
            </a:r>
            <a:r>
              <a:rPr lang="en-US"/>
              <a:t>c(end1</a:t>
            </a:r>
            <a:r>
              <a:rPr lang="en-US" baseline="-25000"/>
              <a:t>L</a:t>
            </a:r>
            <a:r>
              <a:rPr lang="en-US"/>
              <a:t>, end2</a:t>
            </a:r>
            <a:r>
              <a:rPr lang="en-US" baseline="-25000"/>
              <a:t>L</a:t>
            </a:r>
            <a:r>
              <a:rPr lang="en-US"/>
              <a:t>, type</a:t>
            </a:r>
            <a:r>
              <a:rPr lang="en-US" baseline="-25000"/>
              <a:t>L</a:t>
            </a:r>
            <a:r>
              <a:rPr lang="en-US"/>
              <a:t>) là nhỏ nhất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3A5995-5EBB-4BC7-8CE6-1153D7D41802}" type="slidenum">
              <a:rPr lang="en-US"/>
              <a:pPr/>
              <a:t>53</a:t>
            </a:fld>
            <a:endParaRPr lang="en-US"/>
          </a:p>
        </p:txBody>
      </p:sp>
      <p:sp>
        <p:nvSpPr>
          <p:cNvPr id="59394" name="Rectangle 2"/>
          <p:cNvSpPr>
            <a:spLocks noGrp="1" noChangeArrowheads="1"/>
          </p:cNvSpPr>
          <p:nvPr>
            <p:ph type="title"/>
          </p:nvPr>
        </p:nvSpPr>
        <p:spPr>
          <a:xfrm>
            <a:off x="381000" y="228600"/>
            <a:ext cx="8305800" cy="1143000"/>
          </a:xfrm>
        </p:spPr>
        <p:txBody>
          <a:bodyPr/>
          <a:lstStyle/>
          <a:p>
            <a:r>
              <a:rPr lang="en-US" sz="3200"/>
              <a:t>Giải thuật MSLA (Multi-speed Local Access)</a:t>
            </a:r>
          </a:p>
        </p:txBody>
      </p:sp>
      <p:sp>
        <p:nvSpPr>
          <p:cNvPr id="59395" name="Rectangle 3"/>
          <p:cNvSpPr>
            <a:spLocks noGrp="1" noChangeArrowheads="1"/>
          </p:cNvSpPr>
          <p:nvPr>
            <p:ph type="body" idx="1"/>
          </p:nvPr>
        </p:nvSpPr>
        <p:spPr>
          <a:xfrm>
            <a:off x="685800" y="1371600"/>
            <a:ext cx="7772400" cy="4419600"/>
          </a:xfrm>
        </p:spPr>
        <p:txBody>
          <a:bodyPr/>
          <a:lstStyle/>
          <a:p>
            <a:pPr marL="609600" indent="-609600">
              <a:lnSpc>
                <a:spcPct val="80000"/>
              </a:lnSpc>
              <a:buFontTx/>
              <a:buAutoNum type="arabicPeriod"/>
            </a:pPr>
            <a:r>
              <a:rPr lang="en-US" sz="2400"/>
              <a:t>Ấn định mỗi nút, </a:t>
            </a:r>
            <a:r>
              <a:rPr lang="en-US" sz="2400" i="1">
                <a:solidFill>
                  <a:srgbClr val="D60093"/>
                </a:solidFill>
              </a:rPr>
              <a:t>liên kết nhỏ nhất l</a:t>
            </a:r>
            <a:r>
              <a:rPr lang="en-US" sz="2400"/>
              <a:t> để nối nó đến nút trung tâm.</a:t>
            </a:r>
          </a:p>
          <a:p>
            <a:pPr marL="609600" indent="-609600">
              <a:lnSpc>
                <a:spcPct val="80000"/>
              </a:lnSpc>
              <a:buFontTx/>
              <a:buAutoNum type="arabicPeriod"/>
            </a:pPr>
            <a:r>
              <a:rPr lang="en-US" sz="2400"/>
              <a:t>Với mỗi nút, tính </a:t>
            </a:r>
            <a:r>
              <a:rPr lang="en-US" sz="2400">
                <a:solidFill>
                  <a:srgbClr val="A50021"/>
                </a:solidFill>
              </a:rPr>
              <a:t>dung lượng còn rỗi</a:t>
            </a:r>
            <a:r>
              <a:rPr lang="en-US" sz="2400"/>
              <a:t> (n) = W</a:t>
            </a:r>
            <a:r>
              <a:rPr lang="en-US" sz="2400" baseline="-25000"/>
              <a:t>l</a:t>
            </a:r>
            <a:r>
              <a:rPr lang="en-US" sz="2400"/>
              <a:t> – w</a:t>
            </a:r>
            <a:r>
              <a:rPr lang="en-US" sz="2400" baseline="-25000"/>
              <a:t>n </a:t>
            </a:r>
            <a:r>
              <a:rPr lang="en-US" sz="2400"/>
              <a:t>và đặt pred(n)=0 </a:t>
            </a:r>
            <a:endParaRPr lang="en-US" sz="2400" baseline="-25000"/>
          </a:p>
          <a:p>
            <a:pPr marL="609600" indent="-609600">
              <a:lnSpc>
                <a:spcPct val="80000"/>
              </a:lnSpc>
              <a:buFontTx/>
              <a:buAutoNum type="arabicPeriod"/>
            </a:pPr>
            <a:r>
              <a:rPr lang="en-US" sz="2400"/>
              <a:t>Tính toán thoả hiệp cho nút n- lợi ích của việc nối nút n với i thay vì nối với nút trung tâm   (tương tự như E-W) </a:t>
            </a:r>
          </a:p>
          <a:p>
            <a:pPr marL="609600" indent="-609600">
              <a:lnSpc>
                <a:spcPct val="80000"/>
              </a:lnSpc>
            </a:pPr>
            <a:r>
              <a:rPr lang="en-US" sz="2400"/>
              <a:t>thoả hiệp</a:t>
            </a:r>
            <a:r>
              <a:rPr lang="en-US" sz="2400" baseline="-25000"/>
              <a:t>n</a:t>
            </a:r>
            <a:r>
              <a:rPr lang="en-US" sz="2400"/>
              <a:t>(i) = c(n,i,L) + Upgrade (i, w</a:t>
            </a:r>
            <a:r>
              <a:rPr lang="en-US" sz="2400" baseline="-25000"/>
              <a:t>n</a:t>
            </a:r>
            <a:r>
              <a:rPr lang="en-US" sz="2400"/>
              <a:t>) – c(n,0,L)</a:t>
            </a:r>
          </a:p>
          <a:p>
            <a:pPr marL="609600" indent="-609600">
              <a:lnSpc>
                <a:spcPct val="80000"/>
              </a:lnSpc>
            </a:pPr>
            <a:r>
              <a:rPr lang="en-US" sz="2400"/>
              <a:t>thoả hiệp (n)=min</a:t>
            </a:r>
            <a:r>
              <a:rPr lang="en-US" sz="2400" baseline="-25000"/>
              <a:t>k</a:t>
            </a:r>
            <a:r>
              <a:rPr lang="en-US" sz="2400"/>
              <a:t> thoả hiệp</a:t>
            </a:r>
            <a:r>
              <a:rPr lang="en-US" sz="2400" baseline="-25000"/>
              <a:t>n</a:t>
            </a:r>
            <a:r>
              <a:rPr lang="en-US" sz="2400"/>
              <a:t>(k) </a:t>
            </a:r>
          </a:p>
          <a:p>
            <a:pPr marL="990600" lvl="1" indent="-533400">
              <a:lnSpc>
                <a:spcPct val="80000"/>
              </a:lnSpc>
              <a:buFontTx/>
              <a:buNone/>
            </a:pPr>
            <a:r>
              <a:rPr lang="en-US"/>
              <a:t>  Hàm </a:t>
            </a:r>
            <a:r>
              <a:rPr lang="en-US">
                <a:solidFill>
                  <a:srgbClr val="A50021"/>
                </a:solidFill>
              </a:rPr>
              <a:t>Cập nhật</a:t>
            </a:r>
            <a:r>
              <a:rPr lang="en-US"/>
              <a:t> Upgrade() tính giá thành thêm vào để thêm w</a:t>
            </a:r>
            <a:r>
              <a:rPr lang="en-US" baseline="-25000"/>
              <a:t>n </a:t>
            </a:r>
            <a:r>
              <a:rPr lang="en-US"/>
              <a:t>đơn vị cho liên kết nối i và 0 bằng cách đi ngược lại </a:t>
            </a:r>
            <a:r>
              <a:rPr lang="en-US">
                <a:solidFill>
                  <a:srgbClr val="A50021"/>
                </a:solidFill>
              </a:rPr>
              <a:t>hàm tiền bối</a:t>
            </a:r>
            <a:endParaRPr lang="en-US"/>
          </a:p>
          <a:p>
            <a:pPr marL="609600" indent="-609600">
              <a:lnSpc>
                <a:spcPct val="80000"/>
              </a:lnSpc>
              <a:buFontTx/>
              <a:buAutoNum type="arabicPeriod" startAt="4"/>
            </a:pPr>
            <a:r>
              <a:rPr lang="en-US" sz="2400"/>
              <a:t>Thêm cạnh đến khi nào thoả hiệp nhỏ hơn hoặc bằng 0</a:t>
            </a:r>
          </a:p>
          <a:p>
            <a:pPr marL="609600" indent="-609600">
              <a:lnSpc>
                <a:spcPct val="80000"/>
              </a:lnSpc>
              <a:buFontTx/>
              <a:buAutoNum type="arabicPeriod" startAt="4"/>
            </a:pPr>
            <a:r>
              <a:rPr lang="en-US" sz="2400"/>
              <a:t>Xây dựng cây và ấn định loại liên kết trên mỗi cạnh</a:t>
            </a:r>
          </a:p>
          <a:p>
            <a:pPr marL="990600" lvl="1" indent="-533400">
              <a:lnSpc>
                <a:spcPct val="80000"/>
              </a:lnSpc>
              <a:buFontTx/>
              <a:buNone/>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3A5995-5EBB-4BC7-8CE6-1153D7D41802}" type="slidenum">
              <a:rPr lang="en-US"/>
              <a:pPr/>
              <a:t>54</a:t>
            </a:fld>
            <a:endParaRPr lang="en-US"/>
          </a:p>
        </p:txBody>
      </p:sp>
      <p:sp>
        <p:nvSpPr>
          <p:cNvPr id="59394" name="Rectangle 2"/>
          <p:cNvSpPr>
            <a:spLocks noGrp="1" noChangeArrowheads="1"/>
          </p:cNvSpPr>
          <p:nvPr>
            <p:ph type="title"/>
          </p:nvPr>
        </p:nvSpPr>
        <p:spPr>
          <a:xfrm>
            <a:off x="381000" y="228600"/>
            <a:ext cx="8305800" cy="1143000"/>
          </a:xfrm>
        </p:spPr>
        <p:txBody>
          <a:bodyPr/>
          <a:lstStyle/>
          <a:p>
            <a:r>
              <a:rPr lang="en-US" sz="3200"/>
              <a:t>Hàm thỏa hiệp (1)</a:t>
            </a:r>
          </a:p>
        </p:txBody>
      </p:sp>
      <p:sp>
        <p:nvSpPr>
          <p:cNvPr id="59395" name="Rectangle 3"/>
          <p:cNvSpPr>
            <a:spLocks noGrp="1" noChangeArrowheads="1"/>
          </p:cNvSpPr>
          <p:nvPr>
            <p:ph type="body" idx="1"/>
          </p:nvPr>
        </p:nvSpPr>
        <p:spPr>
          <a:xfrm>
            <a:off x="685800" y="1371600"/>
            <a:ext cx="7772400" cy="4419600"/>
          </a:xfrm>
        </p:spPr>
        <p:txBody>
          <a:bodyPr/>
          <a:lstStyle/>
          <a:p>
            <a:pPr marL="609600" indent="-609600">
              <a:lnSpc>
                <a:spcPct val="80000"/>
              </a:lnSpc>
            </a:pPr>
            <a:r>
              <a:rPr lang="en-US" sz="2400"/>
              <a:t>thoả hiệp</a:t>
            </a:r>
            <a:r>
              <a:rPr lang="en-US" sz="2400" baseline="-25000"/>
              <a:t>n</a:t>
            </a:r>
            <a:r>
              <a:rPr lang="en-US" sz="2400"/>
              <a:t>(i) = c(n,i,L) + Upgrade (i, w</a:t>
            </a:r>
            <a:r>
              <a:rPr lang="en-US" sz="2400" baseline="-25000"/>
              <a:t>n</a:t>
            </a:r>
            <a:r>
              <a:rPr lang="en-US" sz="2400"/>
              <a:t>) – c(n,0,L)</a:t>
            </a:r>
          </a:p>
          <a:p>
            <a:pPr marL="609600" indent="-609600">
              <a:lnSpc>
                <a:spcPct val="80000"/>
              </a:lnSpc>
            </a:pPr>
            <a:r>
              <a:rPr lang="en-US"/>
              <a:t>Hàm </a:t>
            </a:r>
            <a:r>
              <a:rPr lang="en-US">
                <a:solidFill>
                  <a:srgbClr val="A50021"/>
                </a:solidFill>
              </a:rPr>
              <a:t>Cập nhật</a:t>
            </a:r>
            <a:r>
              <a:rPr lang="en-US"/>
              <a:t> Upgrade() tính giá thành thêm vào để thêm w</a:t>
            </a:r>
            <a:r>
              <a:rPr lang="en-US" baseline="-25000"/>
              <a:t>n </a:t>
            </a:r>
            <a:r>
              <a:rPr lang="en-US"/>
              <a:t>đơn vị cho liên kết nối i và 0 bằng cách đi ngược lại </a:t>
            </a:r>
            <a:r>
              <a:rPr lang="en-US">
                <a:solidFill>
                  <a:srgbClr val="A50021"/>
                </a:solidFill>
              </a:rPr>
              <a:t>hàm tiền bối</a:t>
            </a:r>
          </a:p>
          <a:p>
            <a:pPr marL="609600" indent="-609600">
              <a:lnSpc>
                <a:spcPct val="80000"/>
              </a:lnSpc>
            </a:pPr>
            <a:r>
              <a:rPr lang="en-US"/>
              <a:t>Tính thoả hiệp</a:t>
            </a:r>
            <a:r>
              <a:rPr lang="en-US" baseline="-25000"/>
              <a:t>C</a:t>
            </a:r>
            <a:r>
              <a:rPr lang="en-US"/>
              <a:t>(D) </a:t>
            </a:r>
          </a:p>
          <a:p>
            <a:pPr marL="990600" lvl="1" indent="-533400">
              <a:lnSpc>
                <a:spcPct val="80000"/>
              </a:lnSpc>
              <a:buFontTx/>
              <a:buNone/>
            </a:pPr>
            <a:endParaRPr lang="en-US"/>
          </a:p>
        </p:txBody>
      </p:sp>
      <p:grpSp>
        <p:nvGrpSpPr>
          <p:cNvPr id="16" name="Group 15"/>
          <p:cNvGrpSpPr/>
          <p:nvPr/>
        </p:nvGrpSpPr>
        <p:grpSpPr>
          <a:xfrm>
            <a:off x="834146" y="3930871"/>
            <a:ext cx="2438400" cy="2317529"/>
            <a:chOff x="2971800" y="3930871"/>
            <a:chExt cx="2438400" cy="2317529"/>
          </a:xfrm>
        </p:grpSpPr>
        <p:grpSp>
          <p:nvGrpSpPr>
            <p:cNvPr id="5" name="Group 4"/>
            <p:cNvGrpSpPr/>
            <p:nvPr/>
          </p:nvGrpSpPr>
          <p:grpSpPr>
            <a:xfrm>
              <a:off x="2971800" y="3962400"/>
              <a:ext cx="533400" cy="457200"/>
              <a:chOff x="2971800" y="3962400"/>
              <a:chExt cx="533400" cy="457200"/>
            </a:xfrm>
          </p:grpSpPr>
          <p:sp>
            <p:nvSpPr>
              <p:cNvPr id="2" name="Oval 1"/>
              <p:cNvSpPr/>
              <p:nvPr/>
            </p:nvSpPr>
            <p:spPr bwMode="auto">
              <a:xfrm>
                <a:off x="2971800" y="3962400"/>
                <a:ext cx="533400" cy="457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TextBox 2"/>
              <p:cNvSpPr txBox="1"/>
              <p:nvPr/>
            </p:nvSpPr>
            <p:spPr>
              <a:xfrm>
                <a:off x="3116093" y="4038600"/>
                <a:ext cx="312907" cy="369332"/>
              </a:xfrm>
              <a:prstGeom prst="rect">
                <a:avLst/>
              </a:prstGeom>
              <a:noFill/>
            </p:spPr>
            <p:txBody>
              <a:bodyPr wrap="none" rtlCol="0">
                <a:spAutoFit/>
              </a:bodyPr>
              <a:lstStyle/>
              <a:p>
                <a:r>
                  <a:rPr lang="en-US"/>
                  <a:t>n</a:t>
                </a:r>
              </a:p>
            </p:txBody>
          </p:sp>
        </p:grpSp>
        <p:grpSp>
          <p:nvGrpSpPr>
            <p:cNvPr id="9" name="Group 8"/>
            <p:cNvGrpSpPr/>
            <p:nvPr/>
          </p:nvGrpSpPr>
          <p:grpSpPr>
            <a:xfrm>
              <a:off x="4114800" y="5791200"/>
              <a:ext cx="533400" cy="457200"/>
              <a:chOff x="2971800" y="3962400"/>
              <a:chExt cx="533400" cy="457200"/>
            </a:xfrm>
          </p:grpSpPr>
          <p:sp>
            <p:nvSpPr>
              <p:cNvPr id="10" name="Oval 9"/>
              <p:cNvSpPr/>
              <p:nvPr/>
            </p:nvSpPr>
            <p:spPr bwMode="auto">
              <a:xfrm>
                <a:off x="2971800" y="3962400"/>
                <a:ext cx="533400" cy="457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p:cNvSpPr txBox="1"/>
              <p:nvPr/>
            </p:nvSpPr>
            <p:spPr>
              <a:xfrm>
                <a:off x="3116093" y="4038600"/>
                <a:ext cx="312907" cy="369332"/>
              </a:xfrm>
              <a:prstGeom prst="rect">
                <a:avLst/>
              </a:prstGeom>
              <a:noFill/>
            </p:spPr>
            <p:txBody>
              <a:bodyPr wrap="none" rtlCol="0">
                <a:spAutoFit/>
              </a:bodyPr>
              <a:lstStyle/>
              <a:p>
                <a:r>
                  <a:rPr lang="en-US"/>
                  <a:t>0</a:t>
                </a:r>
              </a:p>
            </p:txBody>
          </p:sp>
        </p:grpSp>
        <p:grpSp>
          <p:nvGrpSpPr>
            <p:cNvPr id="12" name="Group 11"/>
            <p:cNvGrpSpPr/>
            <p:nvPr/>
          </p:nvGrpSpPr>
          <p:grpSpPr>
            <a:xfrm>
              <a:off x="4876800" y="3930871"/>
              <a:ext cx="533400" cy="457200"/>
              <a:chOff x="2971800" y="3962400"/>
              <a:chExt cx="533400" cy="457200"/>
            </a:xfrm>
          </p:grpSpPr>
          <p:sp>
            <p:nvSpPr>
              <p:cNvPr id="13" name="Oval 12"/>
              <p:cNvSpPr/>
              <p:nvPr/>
            </p:nvSpPr>
            <p:spPr bwMode="auto">
              <a:xfrm>
                <a:off x="2971800" y="3962400"/>
                <a:ext cx="533400" cy="457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Box 13"/>
              <p:cNvSpPr txBox="1"/>
              <p:nvPr/>
            </p:nvSpPr>
            <p:spPr>
              <a:xfrm>
                <a:off x="3154565" y="4038600"/>
                <a:ext cx="235963" cy="369332"/>
              </a:xfrm>
              <a:prstGeom prst="rect">
                <a:avLst/>
              </a:prstGeom>
              <a:noFill/>
            </p:spPr>
            <p:txBody>
              <a:bodyPr wrap="none" rtlCol="0">
                <a:spAutoFit/>
              </a:bodyPr>
              <a:lstStyle/>
              <a:p>
                <a:r>
                  <a:rPr lang="en-US"/>
                  <a:t>i</a:t>
                </a:r>
              </a:p>
            </p:txBody>
          </p:sp>
        </p:grpSp>
        <p:cxnSp>
          <p:nvCxnSpPr>
            <p:cNvPr id="7" name="Straight Connector 6"/>
            <p:cNvCxnSpPr>
              <a:stCxn id="2" idx="5"/>
            </p:cNvCxnSpPr>
            <p:nvPr/>
          </p:nvCxnSpPr>
          <p:spPr bwMode="auto">
            <a:xfrm>
              <a:off x="3427085" y="4352645"/>
              <a:ext cx="832008" cy="15147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a:stCxn id="13" idx="4"/>
              <a:endCxn id="10" idx="7"/>
            </p:cNvCxnSpPr>
            <p:nvPr/>
          </p:nvCxnSpPr>
          <p:spPr bwMode="auto">
            <a:xfrm flipH="1">
              <a:off x="4570085" y="4388071"/>
              <a:ext cx="573415" cy="14700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 name="Group 19"/>
          <p:cNvGrpSpPr/>
          <p:nvPr/>
        </p:nvGrpSpPr>
        <p:grpSpPr>
          <a:xfrm>
            <a:off x="6324600" y="3886937"/>
            <a:ext cx="2438400" cy="2317529"/>
            <a:chOff x="2971800" y="3930871"/>
            <a:chExt cx="2438400" cy="2317529"/>
          </a:xfrm>
        </p:grpSpPr>
        <p:grpSp>
          <p:nvGrpSpPr>
            <p:cNvPr id="21" name="Group 20"/>
            <p:cNvGrpSpPr/>
            <p:nvPr/>
          </p:nvGrpSpPr>
          <p:grpSpPr>
            <a:xfrm>
              <a:off x="2971800" y="3962400"/>
              <a:ext cx="533400" cy="457200"/>
              <a:chOff x="2971800" y="3962400"/>
              <a:chExt cx="533400" cy="457200"/>
            </a:xfrm>
          </p:grpSpPr>
          <p:sp>
            <p:nvSpPr>
              <p:cNvPr id="30" name="Oval 29"/>
              <p:cNvSpPr/>
              <p:nvPr/>
            </p:nvSpPr>
            <p:spPr bwMode="auto">
              <a:xfrm>
                <a:off x="2971800" y="3962400"/>
                <a:ext cx="533400" cy="457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TextBox 30"/>
              <p:cNvSpPr txBox="1"/>
              <p:nvPr/>
            </p:nvSpPr>
            <p:spPr>
              <a:xfrm>
                <a:off x="3116093" y="4038600"/>
                <a:ext cx="312907" cy="369332"/>
              </a:xfrm>
              <a:prstGeom prst="rect">
                <a:avLst/>
              </a:prstGeom>
              <a:noFill/>
            </p:spPr>
            <p:txBody>
              <a:bodyPr wrap="none" rtlCol="0">
                <a:spAutoFit/>
              </a:bodyPr>
              <a:lstStyle/>
              <a:p>
                <a:r>
                  <a:rPr lang="en-US"/>
                  <a:t>n</a:t>
                </a:r>
              </a:p>
            </p:txBody>
          </p:sp>
        </p:grpSp>
        <p:grpSp>
          <p:nvGrpSpPr>
            <p:cNvPr id="22" name="Group 21"/>
            <p:cNvGrpSpPr/>
            <p:nvPr/>
          </p:nvGrpSpPr>
          <p:grpSpPr>
            <a:xfrm>
              <a:off x="4114800" y="5791200"/>
              <a:ext cx="533400" cy="457200"/>
              <a:chOff x="2971800" y="3962400"/>
              <a:chExt cx="533400" cy="457200"/>
            </a:xfrm>
          </p:grpSpPr>
          <p:sp>
            <p:nvSpPr>
              <p:cNvPr id="28" name="Oval 27"/>
              <p:cNvSpPr/>
              <p:nvPr/>
            </p:nvSpPr>
            <p:spPr bwMode="auto">
              <a:xfrm>
                <a:off x="2971800" y="3962400"/>
                <a:ext cx="533400" cy="457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p:cNvSpPr txBox="1"/>
              <p:nvPr/>
            </p:nvSpPr>
            <p:spPr>
              <a:xfrm>
                <a:off x="3116093" y="4038600"/>
                <a:ext cx="312907" cy="369332"/>
              </a:xfrm>
              <a:prstGeom prst="rect">
                <a:avLst/>
              </a:prstGeom>
              <a:noFill/>
            </p:spPr>
            <p:txBody>
              <a:bodyPr wrap="none" rtlCol="0">
                <a:spAutoFit/>
              </a:bodyPr>
              <a:lstStyle/>
              <a:p>
                <a:r>
                  <a:rPr lang="en-US"/>
                  <a:t>0</a:t>
                </a:r>
              </a:p>
            </p:txBody>
          </p:sp>
        </p:grpSp>
        <p:grpSp>
          <p:nvGrpSpPr>
            <p:cNvPr id="23" name="Group 22"/>
            <p:cNvGrpSpPr/>
            <p:nvPr/>
          </p:nvGrpSpPr>
          <p:grpSpPr>
            <a:xfrm>
              <a:off x="4876800" y="3930871"/>
              <a:ext cx="533400" cy="457200"/>
              <a:chOff x="2971800" y="3962400"/>
              <a:chExt cx="533400" cy="457200"/>
            </a:xfrm>
          </p:grpSpPr>
          <p:sp>
            <p:nvSpPr>
              <p:cNvPr id="26" name="Oval 25"/>
              <p:cNvSpPr/>
              <p:nvPr/>
            </p:nvSpPr>
            <p:spPr bwMode="auto">
              <a:xfrm>
                <a:off x="2971800" y="3962400"/>
                <a:ext cx="533400" cy="457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TextBox 26"/>
              <p:cNvSpPr txBox="1"/>
              <p:nvPr/>
            </p:nvSpPr>
            <p:spPr>
              <a:xfrm>
                <a:off x="3154565" y="4038600"/>
                <a:ext cx="235963" cy="369332"/>
              </a:xfrm>
              <a:prstGeom prst="rect">
                <a:avLst/>
              </a:prstGeom>
              <a:noFill/>
            </p:spPr>
            <p:txBody>
              <a:bodyPr wrap="none" rtlCol="0">
                <a:spAutoFit/>
              </a:bodyPr>
              <a:lstStyle/>
              <a:p>
                <a:r>
                  <a:rPr lang="en-US"/>
                  <a:t>i</a:t>
                </a:r>
              </a:p>
            </p:txBody>
          </p:sp>
        </p:grpSp>
        <p:cxnSp>
          <p:nvCxnSpPr>
            <p:cNvPr id="25" name="Straight Connector 24"/>
            <p:cNvCxnSpPr>
              <a:stCxn id="26" idx="4"/>
              <a:endCxn id="28" idx="7"/>
            </p:cNvCxnSpPr>
            <p:nvPr/>
          </p:nvCxnSpPr>
          <p:spPr bwMode="auto">
            <a:xfrm flipH="1">
              <a:off x="4570085" y="4388071"/>
              <a:ext cx="573415" cy="14700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8" name="Straight Connector 17"/>
          <p:cNvCxnSpPr>
            <a:stCxn id="30" idx="6"/>
            <a:endCxn id="26" idx="2"/>
          </p:cNvCxnSpPr>
          <p:nvPr/>
        </p:nvCxnSpPr>
        <p:spPr bwMode="auto">
          <a:xfrm flipV="1">
            <a:off x="6858000" y="4115537"/>
            <a:ext cx="1371600" cy="3152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1917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3A5995-5EBB-4BC7-8CE6-1153D7D41802}" type="slidenum">
              <a:rPr lang="en-US"/>
              <a:pPr/>
              <a:t>55</a:t>
            </a:fld>
            <a:endParaRPr lang="en-US"/>
          </a:p>
        </p:txBody>
      </p:sp>
      <p:sp>
        <p:nvSpPr>
          <p:cNvPr id="59394" name="Rectangle 2"/>
          <p:cNvSpPr>
            <a:spLocks noGrp="1" noChangeArrowheads="1"/>
          </p:cNvSpPr>
          <p:nvPr>
            <p:ph type="title"/>
          </p:nvPr>
        </p:nvSpPr>
        <p:spPr>
          <a:xfrm>
            <a:off x="381000" y="228600"/>
            <a:ext cx="8305800" cy="1143000"/>
          </a:xfrm>
        </p:spPr>
        <p:txBody>
          <a:bodyPr/>
          <a:lstStyle/>
          <a:p>
            <a:r>
              <a:rPr lang="en-US" sz="3200"/>
              <a:t>Hàm cập nhật (1)</a:t>
            </a:r>
          </a:p>
        </p:txBody>
      </p:sp>
      <p:sp>
        <p:nvSpPr>
          <p:cNvPr id="59395" name="Rectangle 3"/>
          <p:cNvSpPr>
            <a:spLocks noGrp="1" noChangeArrowheads="1"/>
          </p:cNvSpPr>
          <p:nvPr>
            <p:ph type="body" idx="1"/>
          </p:nvPr>
        </p:nvSpPr>
        <p:spPr>
          <a:xfrm>
            <a:off x="685800" y="1371600"/>
            <a:ext cx="7772400" cy="4419600"/>
          </a:xfrm>
        </p:spPr>
        <p:txBody>
          <a:bodyPr/>
          <a:lstStyle/>
          <a:p>
            <a:pPr marL="609600" indent="-609600">
              <a:lnSpc>
                <a:spcPct val="80000"/>
              </a:lnSpc>
            </a:pPr>
            <a:r>
              <a:rPr lang="en-US" sz="2400"/>
              <a:t>thoả hiệp</a:t>
            </a:r>
            <a:r>
              <a:rPr lang="en-US" sz="2400" baseline="-25000"/>
              <a:t>n</a:t>
            </a:r>
            <a:r>
              <a:rPr lang="en-US" sz="2400"/>
              <a:t>(i) = c(n,i,L) + Upgrade (i, w</a:t>
            </a:r>
            <a:r>
              <a:rPr lang="en-US" sz="2400" baseline="-25000"/>
              <a:t>n</a:t>
            </a:r>
            <a:r>
              <a:rPr lang="en-US" sz="2400"/>
              <a:t>) – c(n,0,L)</a:t>
            </a:r>
          </a:p>
          <a:p>
            <a:pPr marL="609600" indent="-609600">
              <a:lnSpc>
                <a:spcPct val="80000"/>
              </a:lnSpc>
            </a:pPr>
            <a:r>
              <a:rPr lang="en-US"/>
              <a:t>Hàm </a:t>
            </a:r>
            <a:r>
              <a:rPr lang="en-US">
                <a:solidFill>
                  <a:srgbClr val="A50021"/>
                </a:solidFill>
              </a:rPr>
              <a:t>Cập nhật</a:t>
            </a:r>
            <a:r>
              <a:rPr lang="en-US"/>
              <a:t> Upgrade() tính giá thành thêm vào để thêm w</a:t>
            </a:r>
            <a:r>
              <a:rPr lang="en-US" baseline="-25000"/>
              <a:t>n </a:t>
            </a:r>
            <a:r>
              <a:rPr lang="en-US"/>
              <a:t>đơn vị cho liên kết nối i và 0 bằng cách đi ngược lại </a:t>
            </a:r>
            <a:r>
              <a:rPr lang="en-US">
                <a:solidFill>
                  <a:srgbClr val="A50021"/>
                </a:solidFill>
              </a:rPr>
              <a:t>hàm tiền bối</a:t>
            </a:r>
          </a:p>
          <a:p>
            <a:pPr marL="609600" indent="-609600">
              <a:lnSpc>
                <a:spcPct val="80000"/>
              </a:lnSpc>
            </a:pPr>
            <a:r>
              <a:rPr lang="en-US"/>
              <a:t>Tính thoả hiệp</a:t>
            </a:r>
            <a:r>
              <a:rPr lang="en-US" baseline="-25000"/>
              <a:t>C</a:t>
            </a:r>
            <a:r>
              <a:rPr lang="en-US"/>
              <a:t>(D) </a:t>
            </a:r>
          </a:p>
          <a:p>
            <a:pPr marL="990600" lvl="1" indent="-533400">
              <a:lnSpc>
                <a:spcPct val="80000"/>
              </a:lnSpc>
              <a:buFontTx/>
              <a:buNone/>
            </a:pPr>
            <a:endParaRPr lang="en-US"/>
          </a:p>
        </p:txBody>
      </p:sp>
      <p:pic>
        <p:nvPicPr>
          <p:cNvPr id="1034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4" y="3644161"/>
            <a:ext cx="2657475" cy="22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65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3A5995-5EBB-4BC7-8CE6-1153D7D41802}" type="slidenum">
              <a:rPr lang="en-US"/>
              <a:pPr/>
              <a:t>56</a:t>
            </a:fld>
            <a:endParaRPr lang="en-US"/>
          </a:p>
        </p:txBody>
      </p:sp>
      <p:sp>
        <p:nvSpPr>
          <p:cNvPr id="59394" name="Rectangle 2"/>
          <p:cNvSpPr>
            <a:spLocks noGrp="1" noChangeArrowheads="1"/>
          </p:cNvSpPr>
          <p:nvPr>
            <p:ph type="title"/>
          </p:nvPr>
        </p:nvSpPr>
        <p:spPr>
          <a:xfrm>
            <a:off x="381000" y="228600"/>
            <a:ext cx="8305800" cy="1143000"/>
          </a:xfrm>
        </p:spPr>
        <p:txBody>
          <a:bodyPr/>
          <a:lstStyle/>
          <a:p>
            <a:r>
              <a:rPr lang="en-US" sz="3200"/>
              <a:t>Hàm cập nhật (2)</a:t>
            </a:r>
          </a:p>
        </p:txBody>
      </p:sp>
      <p:sp>
        <p:nvSpPr>
          <p:cNvPr id="59395" name="Rectangle 3"/>
          <p:cNvSpPr>
            <a:spLocks noGrp="1" noChangeArrowheads="1"/>
          </p:cNvSpPr>
          <p:nvPr>
            <p:ph type="body" idx="1"/>
          </p:nvPr>
        </p:nvSpPr>
        <p:spPr>
          <a:xfrm>
            <a:off x="685800" y="1371600"/>
            <a:ext cx="7772400" cy="4419600"/>
          </a:xfrm>
        </p:spPr>
        <p:txBody>
          <a:bodyPr/>
          <a:lstStyle/>
          <a:p>
            <a:pPr marL="609600" indent="-609600">
              <a:lnSpc>
                <a:spcPct val="80000"/>
              </a:lnSpc>
            </a:pPr>
            <a:r>
              <a:rPr lang="en-US" sz="2400"/>
              <a:t>thoả hiệp</a:t>
            </a:r>
            <a:r>
              <a:rPr lang="en-US" sz="2400" baseline="-25000"/>
              <a:t>n</a:t>
            </a:r>
            <a:r>
              <a:rPr lang="en-US" sz="2400"/>
              <a:t>(i) = c(n,i,L) + Upgrade (i, w</a:t>
            </a:r>
            <a:r>
              <a:rPr lang="en-US" sz="2400" baseline="-25000"/>
              <a:t>n</a:t>
            </a:r>
            <a:r>
              <a:rPr lang="en-US" sz="2400"/>
              <a:t>) – c(n,0,L)</a:t>
            </a:r>
          </a:p>
          <a:p>
            <a:pPr marL="609600" indent="-609600">
              <a:lnSpc>
                <a:spcPct val="80000"/>
              </a:lnSpc>
            </a:pPr>
            <a:r>
              <a:rPr lang="en-US"/>
              <a:t>thoả hiệp</a:t>
            </a:r>
            <a:r>
              <a:rPr lang="en-US" baseline="-25000"/>
              <a:t>C</a:t>
            </a:r>
            <a:r>
              <a:rPr lang="en-US"/>
              <a:t>(D) = c(C,D,L1) + Upgrade (D, w</a:t>
            </a:r>
            <a:r>
              <a:rPr lang="en-US" baseline="-25000"/>
              <a:t>C</a:t>
            </a:r>
            <a:r>
              <a:rPr lang="en-US"/>
              <a:t>) – c(C,0,L1)</a:t>
            </a:r>
          </a:p>
          <a:p>
            <a:pPr marL="609600" indent="-609600">
              <a:lnSpc>
                <a:spcPct val="80000"/>
              </a:lnSpc>
            </a:pPr>
            <a:r>
              <a:rPr lang="en-US"/>
              <a:t>Nếu w</a:t>
            </a:r>
            <a:r>
              <a:rPr lang="en-US" baseline="-25000"/>
              <a:t>C+</a:t>
            </a:r>
            <a:r>
              <a:rPr lang="en-US"/>
              <a:t> w</a:t>
            </a:r>
            <a:r>
              <a:rPr lang="en-US" baseline="-25000"/>
              <a:t>D&lt; Capacity</a:t>
            </a:r>
            <a:r>
              <a:rPr lang="en-US"/>
              <a:t> (L2) thì Upgrade (D, w</a:t>
            </a:r>
            <a:r>
              <a:rPr lang="en-US" baseline="-25000"/>
              <a:t>C</a:t>
            </a:r>
            <a:r>
              <a:rPr lang="en-US"/>
              <a:t>) =0</a:t>
            </a:r>
          </a:p>
          <a:p>
            <a:pPr marL="0" indent="0">
              <a:lnSpc>
                <a:spcPct val="80000"/>
              </a:lnSpc>
              <a:buNone/>
            </a:pPr>
            <a:endParaRPr lang="en-US"/>
          </a:p>
          <a:p>
            <a:pPr marL="990600" lvl="1" indent="-533400">
              <a:lnSpc>
                <a:spcPct val="80000"/>
              </a:lnSpc>
              <a:buFontTx/>
              <a:buNone/>
            </a:pPr>
            <a:endParaRPr lang="en-US"/>
          </a:p>
        </p:txBody>
      </p:sp>
      <p:pic>
        <p:nvPicPr>
          <p:cNvPr id="1034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971" y="3428999"/>
            <a:ext cx="2657475" cy="22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482" y="3515708"/>
            <a:ext cx="2930711" cy="245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bwMode="auto">
          <a:xfrm>
            <a:off x="4343400" y="4540665"/>
            <a:ext cx="91440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1708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3A5995-5EBB-4BC7-8CE6-1153D7D41802}" type="slidenum">
              <a:rPr lang="en-US"/>
              <a:pPr/>
              <a:t>57</a:t>
            </a:fld>
            <a:endParaRPr lang="en-US"/>
          </a:p>
        </p:txBody>
      </p:sp>
      <p:sp>
        <p:nvSpPr>
          <p:cNvPr id="59394" name="Rectangle 2"/>
          <p:cNvSpPr>
            <a:spLocks noGrp="1" noChangeArrowheads="1"/>
          </p:cNvSpPr>
          <p:nvPr>
            <p:ph type="title"/>
          </p:nvPr>
        </p:nvSpPr>
        <p:spPr>
          <a:xfrm>
            <a:off x="381000" y="228600"/>
            <a:ext cx="8305800" cy="1143000"/>
          </a:xfrm>
        </p:spPr>
        <p:txBody>
          <a:bodyPr/>
          <a:lstStyle/>
          <a:p>
            <a:r>
              <a:rPr lang="en-US" sz="3200"/>
              <a:t>Hàm cập nhật (3)</a:t>
            </a:r>
          </a:p>
        </p:txBody>
      </p:sp>
      <p:sp>
        <p:nvSpPr>
          <p:cNvPr id="59395" name="Rectangle 3"/>
          <p:cNvSpPr>
            <a:spLocks noGrp="1" noChangeArrowheads="1"/>
          </p:cNvSpPr>
          <p:nvPr>
            <p:ph type="body" idx="1"/>
          </p:nvPr>
        </p:nvSpPr>
        <p:spPr>
          <a:xfrm>
            <a:off x="685800" y="990600"/>
            <a:ext cx="7772400" cy="4800600"/>
          </a:xfrm>
        </p:spPr>
        <p:txBody>
          <a:bodyPr/>
          <a:lstStyle/>
          <a:p>
            <a:pPr marL="609600" indent="-609600">
              <a:lnSpc>
                <a:spcPct val="80000"/>
              </a:lnSpc>
            </a:pPr>
            <a:r>
              <a:rPr lang="en-US"/>
              <a:t>thoả hiệp</a:t>
            </a:r>
            <a:r>
              <a:rPr lang="en-US" baseline="-25000"/>
              <a:t>C</a:t>
            </a:r>
            <a:r>
              <a:rPr lang="en-US"/>
              <a:t>(D) = c(C,D,L1) + Upgrade (D, w</a:t>
            </a:r>
            <a:r>
              <a:rPr lang="en-US" baseline="-25000"/>
              <a:t>C</a:t>
            </a:r>
            <a:r>
              <a:rPr lang="en-US"/>
              <a:t>) – c(C,0,L1)</a:t>
            </a:r>
          </a:p>
          <a:p>
            <a:pPr marL="609600" indent="-609600">
              <a:lnSpc>
                <a:spcPct val="80000"/>
              </a:lnSpc>
            </a:pPr>
            <a:r>
              <a:rPr lang="en-US"/>
              <a:t>Nếu w</a:t>
            </a:r>
            <a:r>
              <a:rPr lang="en-US" baseline="-25000"/>
              <a:t>C+</a:t>
            </a:r>
            <a:r>
              <a:rPr lang="en-US"/>
              <a:t> w</a:t>
            </a:r>
            <a:r>
              <a:rPr lang="en-US" baseline="-25000"/>
              <a:t>D&gt; Capacity</a:t>
            </a:r>
            <a:r>
              <a:rPr lang="en-US"/>
              <a:t> (L2) thì Upgrade (D, w</a:t>
            </a:r>
            <a:r>
              <a:rPr lang="en-US" baseline="-25000"/>
              <a:t>C</a:t>
            </a:r>
            <a:r>
              <a:rPr lang="en-US"/>
              <a:t>) thì sẽ phải nâng cấp đường từ D về gốc.</a:t>
            </a:r>
          </a:p>
          <a:p>
            <a:pPr marL="609600" indent="-609600">
              <a:lnSpc>
                <a:spcPct val="80000"/>
              </a:lnSpc>
            </a:pPr>
            <a:r>
              <a:rPr lang="en-US"/>
              <a:t>Giả sử w</a:t>
            </a:r>
            <a:r>
              <a:rPr lang="en-US" baseline="-25000"/>
              <a:t>C+</a:t>
            </a:r>
            <a:r>
              <a:rPr lang="en-US"/>
              <a:t> w</a:t>
            </a:r>
            <a:r>
              <a:rPr lang="en-US" baseline="-25000"/>
              <a:t>D&lt; Capacity</a:t>
            </a:r>
            <a:r>
              <a:rPr lang="en-US"/>
              <a:t> (L3) </a:t>
            </a:r>
          </a:p>
          <a:p>
            <a:pPr marL="609600" indent="-609600">
              <a:lnSpc>
                <a:spcPct val="80000"/>
              </a:lnSpc>
            </a:pPr>
            <a:r>
              <a:rPr lang="en-US"/>
              <a:t>Upgrade (D, w</a:t>
            </a:r>
            <a:r>
              <a:rPr lang="en-US" baseline="-25000"/>
              <a:t>C</a:t>
            </a:r>
            <a:r>
              <a:rPr lang="en-US"/>
              <a:t>)= C(D,A,L3)-C(D,A,L2)</a:t>
            </a:r>
          </a:p>
          <a:p>
            <a:pPr marL="0" indent="0">
              <a:lnSpc>
                <a:spcPct val="80000"/>
              </a:lnSpc>
              <a:buNone/>
            </a:pPr>
            <a:endParaRPr lang="en-US"/>
          </a:p>
          <a:p>
            <a:pPr marL="990600" lvl="1" indent="-533400">
              <a:lnSpc>
                <a:spcPct val="80000"/>
              </a:lnSpc>
              <a:buFontTx/>
              <a:buNone/>
            </a:pPr>
            <a:endParaRPr lang="en-US"/>
          </a:p>
        </p:txBody>
      </p:sp>
      <p:pic>
        <p:nvPicPr>
          <p:cNvPr id="1034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703" y="3788735"/>
            <a:ext cx="2657475" cy="22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bwMode="auto">
          <a:xfrm>
            <a:off x="4343400" y="4921666"/>
            <a:ext cx="91440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6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898454"/>
            <a:ext cx="2595561" cy="217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5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83A5995-5EBB-4BC7-8CE6-1153D7D41802}" type="slidenum">
              <a:rPr lang="en-US"/>
              <a:pPr/>
              <a:t>58</a:t>
            </a:fld>
            <a:endParaRPr lang="en-US"/>
          </a:p>
        </p:txBody>
      </p:sp>
      <p:sp>
        <p:nvSpPr>
          <p:cNvPr id="59394" name="Rectangle 2"/>
          <p:cNvSpPr>
            <a:spLocks noGrp="1" noChangeArrowheads="1"/>
          </p:cNvSpPr>
          <p:nvPr>
            <p:ph type="title"/>
          </p:nvPr>
        </p:nvSpPr>
        <p:spPr>
          <a:xfrm>
            <a:off x="381000" y="228600"/>
            <a:ext cx="8305800" cy="1143000"/>
          </a:xfrm>
        </p:spPr>
        <p:txBody>
          <a:bodyPr/>
          <a:lstStyle/>
          <a:p>
            <a:r>
              <a:rPr lang="en-US" sz="3200"/>
              <a:t>Hàm cập nhật (4)</a:t>
            </a:r>
          </a:p>
        </p:txBody>
      </p:sp>
      <p:sp>
        <p:nvSpPr>
          <p:cNvPr id="59395" name="Rectangle 3"/>
          <p:cNvSpPr>
            <a:spLocks noGrp="1" noChangeArrowheads="1"/>
          </p:cNvSpPr>
          <p:nvPr>
            <p:ph type="body" idx="1"/>
          </p:nvPr>
        </p:nvSpPr>
        <p:spPr>
          <a:xfrm>
            <a:off x="685800" y="990600"/>
            <a:ext cx="7772400" cy="4800600"/>
          </a:xfrm>
        </p:spPr>
        <p:txBody>
          <a:bodyPr/>
          <a:lstStyle/>
          <a:p>
            <a:pPr marL="609600" indent="-609600">
              <a:lnSpc>
                <a:spcPct val="80000"/>
              </a:lnSpc>
            </a:pPr>
            <a:r>
              <a:rPr lang="en-US"/>
              <a:t>thoả hiệp</a:t>
            </a:r>
            <a:r>
              <a:rPr lang="en-US" baseline="-25000"/>
              <a:t>C</a:t>
            </a:r>
            <a:r>
              <a:rPr lang="en-US"/>
              <a:t>(D) = c(C,D,L1) + Upgrade (D, w</a:t>
            </a:r>
            <a:r>
              <a:rPr lang="en-US" baseline="-25000"/>
              <a:t>C</a:t>
            </a:r>
            <a:r>
              <a:rPr lang="en-US"/>
              <a:t>) – c(C,0,L1)</a:t>
            </a:r>
          </a:p>
          <a:p>
            <a:pPr marL="609600" indent="-609600">
              <a:lnSpc>
                <a:spcPct val="80000"/>
              </a:lnSpc>
            </a:pPr>
            <a:r>
              <a:rPr lang="en-US"/>
              <a:t>Nếu w</a:t>
            </a:r>
            <a:r>
              <a:rPr lang="en-US" baseline="-25000"/>
              <a:t>C+</a:t>
            </a:r>
            <a:r>
              <a:rPr lang="en-US"/>
              <a:t> w</a:t>
            </a:r>
            <a:r>
              <a:rPr lang="en-US" baseline="-25000"/>
              <a:t>D&gt; Capacity</a:t>
            </a:r>
            <a:r>
              <a:rPr lang="en-US"/>
              <a:t> (L1) thì) &lt;&gt;0 thì sẽ phải nâng cấp đường từ D về gốc.</a:t>
            </a:r>
          </a:p>
          <a:p>
            <a:pPr marL="0" indent="0">
              <a:lnSpc>
                <a:spcPct val="80000"/>
              </a:lnSpc>
              <a:buNone/>
            </a:pPr>
            <a:r>
              <a:rPr lang="en-US"/>
              <a:t>Upgrade (D, w</a:t>
            </a:r>
            <a:r>
              <a:rPr lang="en-US" baseline="-25000"/>
              <a:t>C)</a:t>
            </a:r>
            <a:r>
              <a:rPr lang="en-US"/>
              <a:t>)=C(D,B,L2)+C(B,A,L2)- (C(D,B,L1)+ C(B,A,L1))</a:t>
            </a:r>
          </a:p>
          <a:p>
            <a:pPr marL="990600" lvl="1" indent="-533400">
              <a:lnSpc>
                <a:spcPct val="80000"/>
              </a:lnSpc>
              <a:buFontTx/>
              <a:buNone/>
            </a:pPr>
            <a:endParaRPr lang="en-US"/>
          </a:p>
        </p:txBody>
      </p:sp>
      <p:cxnSp>
        <p:nvCxnSpPr>
          <p:cNvPr id="3" name="Straight Arrow Connector 2"/>
          <p:cNvCxnSpPr/>
          <p:nvPr/>
        </p:nvCxnSpPr>
        <p:spPr bwMode="auto">
          <a:xfrm>
            <a:off x="4343400" y="4540665"/>
            <a:ext cx="91440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54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186" y="3696792"/>
            <a:ext cx="2743200" cy="2295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352800"/>
            <a:ext cx="3144940" cy="263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4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4BB9B63-821F-4933-908D-E11E22ADB8EA}" type="slidenum">
              <a:rPr lang="en-US"/>
              <a:pPr/>
              <a:t>59</a:t>
            </a:fld>
            <a:endParaRPr lang="en-US"/>
          </a:p>
        </p:txBody>
      </p:sp>
      <p:sp>
        <p:nvSpPr>
          <p:cNvPr id="90114" name="Rectangle 2"/>
          <p:cNvSpPr>
            <a:spLocks noGrp="1" noChangeArrowheads="1"/>
          </p:cNvSpPr>
          <p:nvPr>
            <p:ph type="title"/>
          </p:nvPr>
        </p:nvSpPr>
        <p:spPr/>
        <p:txBody>
          <a:bodyPr/>
          <a:lstStyle/>
          <a:p>
            <a:r>
              <a:rPr lang="en-US"/>
              <a:t>Giải thuật MLSA: Ví dụ (1)</a:t>
            </a:r>
          </a:p>
        </p:txBody>
      </p:sp>
      <p:sp>
        <p:nvSpPr>
          <p:cNvPr id="90115" name="Rectangle 3"/>
          <p:cNvSpPr>
            <a:spLocks noGrp="1" noChangeArrowheads="1"/>
          </p:cNvSpPr>
          <p:nvPr>
            <p:ph type="body" idx="1"/>
          </p:nvPr>
        </p:nvSpPr>
        <p:spPr/>
        <p:txBody>
          <a:bodyPr/>
          <a:lstStyle/>
          <a:p>
            <a:r>
              <a:rPr lang="en-US"/>
              <a:t>Thiết kế cấu hình liên thông nối nút 1,2,3,4 tới nút trung tâm 0</a:t>
            </a:r>
          </a:p>
          <a:p>
            <a:r>
              <a:rPr lang="en-US"/>
              <a:t>Trọng số và các loại liên kết</a:t>
            </a:r>
          </a:p>
          <a:p>
            <a:endParaRPr lang="en-US"/>
          </a:p>
        </p:txBody>
      </p:sp>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73152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
          <p:cNvSpPr>
            <a:spLocks noGrp="1"/>
          </p:cNvSpPr>
          <p:nvPr>
            <p:ph type="sldNum" sz="quarter" idx="11"/>
          </p:nvPr>
        </p:nvSpPr>
        <p:spPr/>
        <p:txBody>
          <a:bodyPr/>
          <a:lstStyle/>
          <a:p>
            <a:fld id="{765692F2-3770-4FE5-944A-ED7B1613A2A5}" type="slidenum">
              <a:rPr lang="en-US"/>
              <a:pPr/>
              <a:t>6</a:t>
            </a:fld>
            <a:endParaRPr lang="en-US"/>
          </a:p>
        </p:txBody>
      </p:sp>
      <p:sp>
        <p:nvSpPr>
          <p:cNvPr id="14338" name="Line 2"/>
          <p:cNvSpPr>
            <a:spLocks noChangeShapeType="1"/>
          </p:cNvSpPr>
          <p:nvPr/>
        </p:nvSpPr>
        <p:spPr bwMode="auto">
          <a:xfrm flipV="1">
            <a:off x="5981700" y="3371850"/>
            <a:ext cx="1031875" cy="228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39" name="Line 3"/>
          <p:cNvSpPr>
            <a:spLocks noChangeShapeType="1"/>
          </p:cNvSpPr>
          <p:nvPr/>
        </p:nvSpPr>
        <p:spPr bwMode="auto">
          <a:xfrm>
            <a:off x="1676400" y="895350"/>
            <a:ext cx="304800" cy="8572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0" name="Line 4"/>
          <p:cNvSpPr>
            <a:spLocks noChangeShapeType="1"/>
          </p:cNvSpPr>
          <p:nvPr/>
        </p:nvSpPr>
        <p:spPr bwMode="auto">
          <a:xfrm>
            <a:off x="2038350" y="1752600"/>
            <a:ext cx="85725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1" name="Line 5"/>
          <p:cNvSpPr>
            <a:spLocks noChangeShapeType="1"/>
          </p:cNvSpPr>
          <p:nvPr/>
        </p:nvSpPr>
        <p:spPr bwMode="auto">
          <a:xfrm flipH="1">
            <a:off x="2457450" y="2646363"/>
            <a:ext cx="438150" cy="1128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2" name="Rectangle 6"/>
          <p:cNvSpPr>
            <a:spLocks noGrp="1" noChangeArrowheads="1"/>
          </p:cNvSpPr>
          <p:nvPr>
            <p:ph type="title"/>
          </p:nvPr>
        </p:nvSpPr>
        <p:spPr>
          <a:xfrm>
            <a:off x="457200" y="0"/>
            <a:ext cx="8229600" cy="1143000"/>
          </a:xfrm>
        </p:spPr>
        <p:txBody>
          <a:bodyPr/>
          <a:lstStyle/>
          <a:p>
            <a:r>
              <a:rPr lang="en-US"/>
              <a:t>Dự trữ </a:t>
            </a:r>
          </a:p>
        </p:txBody>
      </p:sp>
      <p:sp>
        <p:nvSpPr>
          <p:cNvPr id="14343" name="Line 7"/>
          <p:cNvSpPr>
            <a:spLocks noChangeShapeType="1"/>
          </p:cNvSpPr>
          <p:nvPr/>
        </p:nvSpPr>
        <p:spPr bwMode="auto">
          <a:xfrm flipH="1">
            <a:off x="1371600" y="4819650"/>
            <a:ext cx="9144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4" name="Line 8"/>
          <p:cNvSpPr>
            <a:spLocks noChangeShapeType="1"/>
          </p:cNvSpPr>
          <p:nvPr/>
        </p:nvSpPr>
        <p:spPr bwMode="auto">
          <a:xfrm flipH="1">
            <a:off x="1600200" y="4895850"/>
            <a:ext cx="762000" cy="6096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5" name="Line 9"/>
          <p:cNvSpPr>
            <a:spLocks noChangeShapeType="1"/>
          </p:cNvSpPr>
          <p:nvPr/>
        </p:nvSpPr>
        <p:spPr bwMode="auto">
          <a:xfrm>
            <a:off x="2514600" y="4895850"/>
            <a:ext cx="304800" cy="1066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6" name="Line 10"/>
          <p:cNvSpPr>
            <a:spLocks noChangeShapeType="1"/>
          </p:cNvSpPr>
          <p:nvPr/>
        </p:nvSpPr>
        <p:spPr bwMode="auto">
          <a:xfrm flipV="1">
            <a:off x="2514600" y="2781300"/>
            <a:ext cx="2498725" cy="19621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7" name="Line 11"/>
          <p:cNvSpPr>
            <a:spLocks noChangeShapeType="1"/>
          </p:cNvSpPr>
          <p:nvPr/>
        </p:nvSpPr>
        <p:spPr bwMode="auto">
          <a:xfrm>
            <a:off x="2590800" y="4819650"/>
            <a:ext cx="2590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Line 12"/>
          <p:cNvSpPr>
            <a:spLocks noChangeShapeType="1"/>
          </p:cNvSpPr>
          <p:nvPr/>
        </p:nvSpPr>
        <p:spPr bwMode="auto">
          <a:xfrm>
            <a:off x="5013325" y="2781300"/>
            <a:ext cx="12954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9" name="Line 13"/>
          <p:cNvSpPr>
            <a:spLocks noChangeShapeType="1"/>
          </p:cNvSpPr>
          <p:nvPr/>
        </p:nvSpPr>
        <p:spPr bwMode="auto">
          <a:xfrm flipH="1" flipV="1">
            <a:off x="2038350" y="1752600"/>
            <a:ext cx="3124200" cy="100965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Line 14"/>
          <p:cNvSpPr>
            <a:spLocks noChangeShapeType="1"/>
          </p:cNvSpPr>
          <p:nvPr/>
        </p:nvSpPr>
        <p:spPr bwMode="auto">
          <a:xfrm flipV="1">
            <a:off x="5546725" y="3905250"/>
            <a:ext cx="244475" cy="838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1" name="Line 15"/>
          <p:cNvSpPr>
            <a:spLocks noChangeShapeType="1"/>
          </p:cNvSpPr>
          <p:nvPr/>
        </p:nvSpPr>
        <p:spPr bwMode="auto">
          <a:xfrm>
            <a:off x="5562600" y="5048250"/>
            <a:ext cx="53340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2" name="Oval 16"/>
          <p:cNvSpPr>
            <a:spLocks noChangeArrowheads="1"/>
          </p:cNvSpPr>
          <p:nvPr/>
        </p:nvSpPr>
        <p:spPr bwMode="auto">
          <a:xfrm>
            <a:off x="4714875" y="2457450"/>
            <a:ext cx="609600" cy="609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Oval 17"/>
          <p:cNvSpPr>
            <a:spLocks noChangeArrowheads="1"/>
          </p:cNvSpPr>
          <p:nvPr/>
        </p:nvSpPr>
        <p:spPr bwMode="auto">
          <a:xfrm>
            <a:off x="5181600" y="4514850"/>
            <a:ext cx="609600" cy="6096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Oval 18"/>
          <p:cNvSpPr>
            <a:spLocks noChangeArrowheads="1"/>
          </p:cNvSpPr>
          <p:nvPr/>
        </p:nvSpPr>
        <p:spPr bwMode="auto">
          <a:xfrm>
            <a:off x="2286000" y="466725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Text Box 19"/>
          <p:cNvSpPr txBox="1">
            <a:spLocks noChangeArrowheads="1"/>
          </p:cNvSpPr>
          <p:nvPr/>
        </p:nvSpPr>
        <p:spPr bwMode="auto">
          <a:xfrm>
            <a:off x="2270125" y="1560513"/>
            <a:ext cx="136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IXC1 POP2</a:t>
            </a:r>
          </a:p>
        </p:txBody>
      </p:sp>
      <p:sp>
        <p:nvSpPr>
          <p:cNvPr id="14356" name="Text Box 20"/>
          <p:cNvSpPr txBox="1">
            <a:spLocks noChangeArrowheads="1"/>
          </p:cNvSpPr>
          <p:nvPr/>
        </p:nvSpPr>
        <p:spPr bwMode="auto">
          <a:xfrm>
            <a:off x="5775325" y="4856163"/>
            <a:ext cx="1238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IXC2 POP</a:t>
            </a:r>
          </a:p>
        </p:txBody>
      </p:sp>
      <p:sp>
        <p:nvSpPr>
          <p:cNvPr id="14357" name="Text Box 21"/>
          <p:cNvSpPr txBox="1">
            <a:spLocks noChangeArrowheads="1"/>
          </p:cNvSpPr>
          <p:nvPr/>
        </p:nvSpPr>
        <p:spPr bwMode="auto">
          <a:xfrm>
            <a:off x="1504950" y="3905250"/>
            <a:ext cx="920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LEC</a:t>
            </a:r>
          </a:p>
          <a:p>
            <a:r>
              <a:rPr lang="en-US"/>
              <a:t>Central</a:t>
            </a:r>
          </a:p>
          <a:p>
            <a:r>
              <a:rPr lang="en-US"/>
              <a:t>Office1</a:t>
            </a:r>
          </a:p>
        </p:txBody>
      </p:sp>
      <p:sp>
        <p:nvSpPr>
          <p:cNvPr id="14358" name="Text Box 22"/>
          <p:cNvSpPr txBox="1">
            <a:spLocks noChangeArrowheads="1"/>
          </p:cNvSpPr>
          <p:nvPr/>
        </p:nvSpPr>
        <p:spPr bwMode="auto">
          <a:xfrm>
            <a:off x="838200" y="4895850"/>
            <a:ext cx="806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Local</a:t>
            </a:r>
          </a:p>
          <a:p>
            <a:pPr algn="l"/>
            <a:r>
              <a:rPr lang="en-US"/>
              <a:t>Loops</a:t>
            </a:r>
          </a:p>
        </p:txBody>
      </p:sp>
      <p:sp>
        <p:nvSpPr>
          <p:cNvPr id="14359" name="Line 23"/>
          <p:cNvSpPr>
            <a:spLocks noChangeShapeType="1"/>
          </p:cNvSpPr>
          <p:nvPr/>
        </p:nvSpPr>
        <p:spPr bwMode="auto">
          <a:xfrm flipH="1">
            <a:off x="2362200" y="4972050"/>
            <a:ext cx="76200" cy="1066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60" name="Text Box 24"/>
          <p:cNvSpPr txBox="1">
            <a:spLocks noChangeArrowheads="1"/>
          </p:cNvSpPr>
          <p:nvPr/>
        </p:nvSpPr>
        <p:spPr bwMode="auto">
          <a:xfrm>
            <a:off x="6308725" y="2646363"/>
            <a:ext cx="183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IXC1  Backbone</a:t>
            </a:r>
          </a:p>
        </p:txBody>
      </p:sp>
      <p:sp>
        <p:nvSpPr>
          <p:cNvPr id="14361" name="Text Box 25"/>
          <p:cNvSpPr txBox="1">
            <a:spLocks noChangeArrowheads="1"/>
          </p:cNvSpPr>
          <p:nvPr/>
        </p:nvSpPr>
        <p:spPr bwMode="auto">
          <a:xfrm>
            <a:off x="6096000" y="5778500"/>
            <a:ext cx="177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IXC2 Backbone</a:t>
            </a:r>
          </a:p>
        </p:txBody>
      </p:sp>
      <p:sp>
        <p:nvSpPr>
          <p:cNvPr id="14362" name="Text Box 26"/>
          <p:cNvSpPr txBox="1">
            <a:spLocks noChangeArrowheads="1"/>
          </p:cNvSpPr>
          <p:nvPr/>
        </p:nvSpPr>
        <p:spPr bwMode="auto">
          <a:xfrm>
            <a:off x="2895600" y="4286250"/>
            <a:ext cx="226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Access lines to IXCs</a:t>
            </a:r>
          </a:p>
        </p:txBody>
      </p:sp>
      <p:sp>
        <p:nvSpPr>
          <p:cNvPr id="14363" name="Line 27"/>
          <p:cNvSpPr>
            <a:spLocks noChangeShapeType="1"/>
          </p:cNvSpPr>
          <p:nvPr/>
        </p:nvSpPr>
        <p:spPr bwMode="auto">
          <a:xfrm>
            <a:off x="2590800" y="4895850"/>
            <a:ext cx="1295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64" name="Line 28"/>
          <p:cNvSpPr>
            <a:spLocks noChangeShapeType="1"/>
          </p:cNvSpPr>
          <p:nvPr/>
        </p:nvSpPr>
        <p:spPr bwMode="auto">
          <a:xfrm flipV="1">
            <a:off x="2438400" y="3889375"/>
            <a:ext cx="0" cy="7778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65" name="Text Box 29"/>
          <p:cNvSpPr txBox="1">
            <a:spLocks noChangeArrowheads="1"/>
          </p:cNvSpPr>
          <p:nvPr/>
        </p:nvSpPr>
        <p:spPr bwMode="auto">
          <a:xfrm>
            <a:off x="3565525" y="5618163"/>
            <a:ext cx="1149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To other</a:t>
            </a:r>
          </a:p>
          <a:p>
            <a:pPr algn="l"/>
            <a:r>
              <a:rPr lang="en-US"/>
              <a:t>LEC COs</a:t>
            </a:r>
          </a:p>
        </p:txBody>
      </p:sp>
      <p:sp>
        <p:nvSpPr>
          <p:cNvPr id="14366" name="Rectangle 30"/>
          <p:cNvSpPr>
            <a:spLocks noChangeArrowheads="1"/>
          </p:cNvSpPr>
          <p:nvPr/>
        </p:nvSpPr>
        <p:spPr bwMode="auto">
          <a:xfrm>
            <a:off x="2305050" y="3676650"/>
            <a:ext cx="304800" cy="2286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Text Box 31"/>
          <p:cNvSpPr txBox="1">
            <a:spLocks noChangeArrowheads="1"/>
          </p:cNvSpPr>
          <p:nvPr/>
        </p:nvSpPr>
        <p:spPr bwMode="auto">
          <a:xfrm>
            <a:off x="1030288" y="3263900"/>
            <a:ext cx="1228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a:t>Your Site</a:t>
            </a:r>
          </a:p>
        </p:txBody>
      </p:sp>
      <p:sp>
        <p:nvSpPr>
          <p:cNvPr id="14368" name="Oval 32"/>
          <p:cNvSpPr>
            <a:spLocks noChangeArrowheads="1"/>
          </p:cNvSpPr>
          <p:nvPr/>
        </p:nvSpPr>
        <p:spPr bwMode="auto">
          <a:xfrm>
            <a:off x="2762250" y="245745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9" name="Text Box 33"/>
          <p:cNvSpPr txBox="1">
            <a:spLocks noChangeArrowheads="1"/>
          </p:cNvSpPr>
          <p:nvPr/>
        </p:nvSpPr>
        <p:spPr bwMode="auto">
          <a:xfrm>
            <a:off x="2108200" y="2379663"/>
            <a:ext cx="654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LEC</a:t>
            </a:r>
          </a:p>
          <a:p>
            <a:r>
              <a:rPr lang="en-US"/>
              <a:t>CO2</a:t>
            </a:r>
          </a:p>
        </p:txBody>
      </p:sp>
      <p:sp>
        <p:nvSpPr>
          <p:cNvPr id="14370" name="Oval 34"/>
          <p:cNvSpPr>
            <a:spLocks noChangeArrowheads="1"/>
          </p:cNvSpPr>
          <p:nvPr/>
        </p:nvSpPr>
        <p:spPr bwMode="auto">
          <a:xfrm>
            <a:off x="1676400" y="1447800"/>
            <a:ext cx="609600" cy="609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1" name="Oval 35"/>
          <p:cNvSpPr>
            <a:spLocks noChangeArrowheads="1"/>
          </p:cNvSpPr>
          <p:nvPr/>
        </p:nvSpPr>
        <p:spPr bwMode="auto">
          <a:xfrm>
            <a:off x="5546725" y="3371850"/>
            <a:ext cx="609600" cy="6096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2" name="Text Box 36"/>
          <p:cNvSpPr txBox="1">
            <a:spLocks noChangeArrowheads="1"/>
          </p:cNvSpPr>
          <p:nvPr/>
        </p:nvSpPr>
        <p:spPr bwMode="auto">
          <a:xfrm>
            <a:off x="6156325" y="3522663"/>
            <a:ext cx="1238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IXC2 POP</a:t>
            </a:r>
          </a:p>
        </p:txBody>
      </p:sp>
      <p:sp>
        <p:nvSpPr>
          <p:cNvPr id="14373" name="Line 37"/>
          <p:cNvSpPr>
            <a:spLocks noChangeShapeType="1"/>
          </p:cNvSpPr>
          <p:nvPr/>
        </p:nvSpPr>
        <p:spPr bwMode="auto">
          <a:xfrm>
            <a:off x="3067050" y="2646363"/>
            <a:ext cx="2495550" cy="10144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A4D028E-AF15-4973-B92C-0C8989584DAC}" type="slidenum">
              <a:rPr lang="en-US"/>
              <a:pPr/>
              <a:t>60</a:t>
            </a:fld>
            <a:endParaRPr lang="en-US"/>
          </a:p>
        </p:txBody>
      </p:sp>
      <p:sp>
        <p:nvSpPr>
          <p:cNvPr id="91138" name="Rectangle 2"/>
          <p:cNvSpPr>
            <a:spLocks noGrp="1" noChangeArrowheads="1"/>
          </p:cNvSpPr>
          <p:nvPr>
            <p:ph type="title"/>
          </p:nvPr>
        </p:nvSpPr>
        <p:spPr/>
        <p:txBody>
          <a:bodyPr/>
          <a:lstStyle/>
          <a:p>
            <a:r>
              <a:rPr lang="en-US"/>
              <a:t>Giải thuật MLSA: Ví dụ (2)</a:t>
            </a:r>
          </a:p>
        </p:txBody>
      </p:sp>
      <p:sp>
        <p:nvSpPr>
          <p:cNvPr id="91139" name="Rectangle 3"/>
          <p:cNvSpPr>
            <a:spLocks noGrp="1" noChangeArrowheads="1"/>
          </p:cNvSpPr>
          <p:nvPr>
            <p:ph type="body" idx="1"/>
          </p:nvPr>
        </p:nvSpPr>
        <p:spPr/>
        <p:txBody>
          <a:bodyPr/>
          <a:lstStyle/>
          <a:p>
            <a:r>
              <a:rPr lang="en-US"/>
              <a:t>Giá liên kết </a:t>
            </a:r>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45022"/>
            <a:ext cx="7543800" cy="4197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7A7BBA4-E4E9-4734-9E03-EF2A551B6F20}" type="slidenum">
              <a:rPr lang="en-US"/>
              <a:pPr/>
              <a:t>61</a:t>
            </a:fld>
            <a:endParaRPr lang="en-US"/>
          </a:p>
        </p:txBody>
      </p:sp>
      <p:sp>
        <p:nvSpPr>
          <p:cNvPr id="92162" name="Rectangle 2"/>
          <p:cNvSpPr>
            <a:spLocks noGrp="1" noChangeArrowheads="1"/>
          </p:cNvSpPr>
          <p:nvPr>
            <p:ph type="title"/>
          </p:nvPr>
        </p:nvSpPr>
        <p:spPr/>
        <p:txBody>
          <a:bodyPr/>
          <a:lstStyle/>
          <a:p>
            <a:r>
              <a:rPr lang="en-US"/>
              <a:t>Giải thuật MLSA: Ví dụ (3)</a:t>
            </a:r>
          </a:p>
        </p:txBody>
      </p:sp>
      <p:sp>
        <p:nvSpPr>
          <p:cNvPr id="92163" name="Rectangle 3"/>
          <p:cNvSpPr>
            <a:spLocks noGrp="1" noChangeArrowheads="1"/>
          </p:cNvSpPr>
          <p:nvPr>
            <p:ph type="body" idx="1"/>
          </p:nvPr>
        </p:nvSpPr>
        <p:spPr/>
        <p:txBody>
          <a:bodyPr/>
          <a:lstStyle/>
          <a:p>
            <a:r>
              <a:rPr lang="en-US"/>
              <a:t>Trạng thái bắt đầu</a:t>
            </a:r>
          </a:p>
        </p:txBody>
      </p:sp>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90800"/>
            <a:ext cx="57912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5B3108C-1F5F-47A3-976A-653ED2F96479}" type="slidenum">
              <a:rPr lang="en-US"/>
              <a:pPr/>
              <a:t>62</a:t>
            </a:fld>
            <a:endParaRPr lang="en-US"/>
          </a:p>
        </p:txBody>
      </p:sp>
      <p:sp>
        <p:nvSpPr>
          <p:cNvPr id="93186" name="Rectangle 2"/>
          <p:cNvSpPr>
            <a:spLocks noGrp="1" noChangeArrowheads="1"/>
          </p:cNvSpPr>
          <p:nvPr>
            <p:ph type="title"/>
          </p:nvPr>
        </p:nvSpPr>
        <p:spPr/>
        <p:txBody>
          <a:bodyPr/>
          <a:lstStyle/>
          <a:p>
            <a:r>
              <a:rPr lang="en-US"/>
              <a:t>Giải thuật MLSA: Ví dụ (4)</a:t>
            </a:r>
          </a:p>
        </p:txBody>
      </p:sp>
      <p:sp>
        <p:nvSpPr>
          <p:cNvPr id="93187" name="AutoShape 3"/>
          <p:cNvSpPr>
            <a:spLocks noGrp="1" noChangeAspect="1" noChangeArrowheads="1"/>
          </p:cNvSpPr>
          <p:nvPr>
            <p:ph type="body" idx="1"/>
          </p:nvPr>
        </p:nvSpPr>
        <p:spPr/>
        <p:txBody>
          <a:bodyPr/>
          <a:lstStyle/>
          <a:p>
            <a:r>
              <a:rPr lang="en-US"/>
              <a:t>Xem xét đấu nối 4 thông qua 3</a:t>
            </a:r>
          </a:p>
        </p:txBody>
      </p:sp>
      <p:pic>
        <p:nvPicPr>
          <p:cNvPr id="931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6172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B578419-16B8-42C3-9A80-BBA4429528DB}" type="slidenum">
              <a:rPr lang="en-US"/>
              <a:pPr/>
              <a:t>63</a:t>
            </a:fld>
            <a:endParaRPr lang="en-US"/>
          </a:p>
        </p:txBody>
      </p:sp>
      <p:sp>
        <p:nvSpPr>
          <p:cNvPr id="94210" name="Rectangle 2"/>
          <p:cNvSpPr>
            <a:spLocks noGrp="1" noChangeArrowheads="1"/>
          </p:cNvSpPr>
          <p:nvPr>
            <p:ph type="title"/>
          </p:nvPr>
        </p:nvSpPr>
        <p:spPr/>
        <p:txBody>
          <a:bodyPr/>
          <a:lstStyle/>
          <a:p>
            <a:r>
              <a:rPr lang="en-US"/>
              <a:t>Giải thuật MLSA: Ví dụ (5)</a:t>
            </a:r>
          </a:p>
        </p:txBody>
      </p:sp>
      <p:sp>
        <p:nvSpPr>
          <p:cNvPr id="94211" name="Rectangle 3"/>
          <p:cNvSpPr>
            <a:spLocks noGrp="1" noChangeArrowheads="1"/>
          </p:cNvSpPr>
          <p:nvPr>
            <p:ph type="body" idx="1"/>
          </p:nvPr>
        </p:nvSpPr>
        <p:spPr/>
        <p:txBody>
          <a:bodyPr/>
          <a:lstStyle/>
          <a:p>
            <a:r>
              <a:rPr lang="en-US"/>
              <a:t>Và nối 4 thông qua 2</a:t>
            </a:r>
          </a:p>
          <a:p>
            <a:endParaRPr lang="en-US"/>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14600"/>
            <a:ext cx="6357938"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64</a:t>
            </a:fld>
            <a:endParaRPr lang="en-US"/>
          </a:p>
        </p:txBody>
      </p:sp>
      <p:sp>
        <p:nvSpPr>
          <p:cNvPr id="95234" name="Rectangle 2"/>
          <p:cNvSpPr>
            <a:spLocks noGrp="1" noChangeArrowheads="1"/>
          </p:cNvSpPr>
          <p:nvPr>
            <p:ph type="title"/>
          </p:nvPr>
        </p:nvSpPr>
        <p:spPr/>
        <p:txBody>
          <a:bodyPr/>
          <a:lstStyle/>
          <a:p>
            <a:r>
              <a:rPr lang="en-US"/>
              <a:t>Giải thuật MLSA: Ví dụ (6)</a:t>
            </a:r>
          </a:p>
        </p:txBody>
      </p:sp>
      <p:sp>
        <p:nvSpPr>
          <p:cNvPr id="95235" name="Rectangle 3"/>
          <p:cNvSpPr>
            <a:spLocks noGrp="1" noChangeArrowheads="1"/>
          </p:cNvSpPr>
          <p:nvPr>
            <p:ph type="body" idx="1"/>
          </p:nvPr>
        </p:nvSpPr>
        <p:spPr>
          <a:xfrm>
            <a:off x="564931" y="1219200"/>
            <a:ext cx="8305800" cy="4525963"/>
          </a:xfrm>
        </p:spPr>
        <p:txBody>
          <a:bodyPr/>
          <a:lstStyle/>
          <a:p>
            <a:pPr>
              <a:lnSpc>
                <a:spcPct val="90000"/>
              </a:lnSpc>
            </a:pPr>
            <a:r>
              <a:rPr lang="en-US" sz="2400" u="sng">
                <a:solidFill>
                  <a:srgbClr val="C00000"/>
                </a:solidFill>
              </a:rPr>
              <a:t>Xét nút 4 </a:t>
            </a:r>
          </a:p>
          <a:p>
            <a:pPr>
              <a:lnSpc>
                <a:spcPct val="90000"/>
              </a:lnSpc>
            </a:pPr>
            <a:r>
              <a:rPr lang="en-US" sz="2400"/>
              <a:t>thoả hiệp</a:t>
            </a:r>
            <a:r>
              <a:rPr lang="en-US" sz="2400" baseline="-25000"/>
              <a:t>4</a:t>
            </a:r>
            <a:r>
              <a:rPr lang="en-US" sz="2400"/>
              <a:t>(3) = </a:t>
            </a:r>
            <a:r>
              <a:rPr lang="en-US" sz="2400" i="1"/>
              <a:t>C</a:t>
            </a:r>
            <a:r>
              <a:rPr lang="en-US" sz="2400"/>
              <a:t>( 4,3,0 ) + Upgrade( 3,0 ) – </a:t>
            </a:r>
            <a:r>
              <a:rPr lang="en-US" sz="2400" i="1"/>
              <a:t>C</a:t>
            </a:r>
            <a:r>
              <a:rPr lang="en-US" sz="2400"/>
              <a:t>(4,0,0 ) = 5 + 0 - 7 = -2&lt;0 </a:t>
            </a:r>
          </a:p>
          <a:p>
            <a:pPr>
              <a:lnSpc>
                <a:spcPct val="90000"/>
              </a:lnSpc>
            </a:pPr>
            <a:r>
              <a:rPr lang="en-US" sz="2400"/>
              <a:t>Không cần cập nhật liên kết  (3,0)</a:t>
            </a:r>
          </a:p>
          <a:p>
            <a:pPr>
              <a:lnSpc>
                <a:spcPct val="90000"/>
              </a:lnSpc>
            </a:pPr>
            <a:endParaRPr lang="en-US" sz="2400"/>
          </a:p>
          <a:p>
            <a:pPr>
              <a:lnSpc>
                <a:spcPct val="90000"/>
              </a:lnSpc>
            </a:pPr>
            <a:endParaRPr lang="en-US" sz="240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96" y="2988495"/>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00" y="2895600"/>
            <a:ext cx="5299672" cy="365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9437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65</a:t>
            </a:fld>
            <a:endParaRPr lang="en-US"/>
          </a:p>
        </p:txBody>
      </p:sp>
      <p:sp>
        <p:nvSpPr>
          <p:cNvPr id="95234" name="Rectangle 2"/>
          <p:cNvSpPr>
            <a:spLocks noGrp="1" noChangeArrowheads="1"/>
          </p:cNvSpPr>
          <p:nvPr>
            <p:ph type="title"/>
          </p:nvPr>
        </p:nvSpPr>
        <p:spPr/>
        <p:txBody>
          <a:bodyPr/>
          <a:lstStyle/>
          <a:p>
            <a:r>
              <a:rPr lang="en-US"/>
              <a:t>Giải thuật MLSA: Ví dụ (7)</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4 (cont.)</a:t>
            </a:r>
          </a:p>
          <a:p>
            <a:pPr>
              <a:lnSpc>
                <a:spcPct val="90000"/>
              </a:lnSpc>
            </a:pPr>
            <a:r>
              <a:rPr lang="en-US" sz="2400"/>
              <a:t>thoả hiệp</a:t>
            </a:r>
            <a:r>
              <a:rPr lang="en-US" sz="2400" baseline="-25000"/>
              <a:t>4</a:t>
            </a:r>
            <a:r>
              <a:rPr lang="en-US" sz="2400"/>
              <a:t>(2) = </a:t>
            </a:r>
            <a:r>
              <a:rPr lang="en-US" sz="2400" i="1"/>
              <a:t>C</a:t>
            </a:r>
            <a:r>
              <a:rPr lang="en-US" sz="2400"/>
              <a:t>( 4,2,0 ) + Upgrade( 2,0 ) – </a:t>
            </a:r>
            <a:r>
              <a:rPr lang="en-US" sz="2400" i="1"/>
              <a:t>C</a:t>
            </a:r>
            <a:r>
              <a:rPr lang="en-US" sz="2400"/>
              <a:t>(4,0,0 )= 6 + 8 - 7 = +7 &gt;0</a:t>
            </a:r>
          </a:p>
          <a:p>
            <a:pPr lvl="1">
              <a:lnSpc>
                <a:spcPct val="90000"/>
              </a:lnSpc>
            </a:pPr>
            <a:r>
              <a:rPr lang="en-US" sz="2000"/>
              <a:t>Cần cập nhật liên kết (2,0) từ loại 0 (4.8K) sang loại 1 (28K)</a:t>
            </a:r>
          </a:p>
          <a:p>
            <a:pPr lvl="1">
              <a:lnSpc>
                <a:spcPct val="90000"/>
              </a:lnSpc>
            </a:pPr>
            <a:r>
              <a:rPr lang="en-US" sz="2000"/>
              <a:t> Upgrade(2,0) = </a:t>
            </a:r>
            <a:r>
              <a:rPr lang="en-US" sz="2000" i="1"/>
              <a:t>C</a:t>
            </a:r>
            <a:r>
              <a:rPr lang="en-US" sz="2000"/>
              <a:t>(2,0,1) - </a:t>
            </a:r>
            <a:r>
              <a:rPr lang="en-US" sz="2000" i="1"/>
              <a:t>C</a:t>
            </a:r>
            <a:r>
              <a:rPr lang="en-US" sz="2000"/>
              <a:t>(2,0,0) = 15 - 7 = 8</a:t>
            </a:r>
          </a:p>
          <a:p>
            <a:pPr>
              <a:lnSpc>
                <a:spcPct val="90000"/>
              </a:lnSpc>
            </a:pPr>
            <a:r>
              <a:rPr lang="en-US" sz="2400"/>
              <a:t>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45720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842" y="491531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847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66</a:t>
            </a:fld>
            <a:endParaRPr lang="en-US"/>
          </a:p>
        </p:txBody>
      </p:sp>
      <p:sp>
        <p:nvSpPr>
          <p:cNvPr id="95234" name="Rectangle 2"/>
          <p:cNvSpPr>
            <a:spLocks noGrp="1" noChangeArrowheads="1"/>
          </p:cNvSpPr>
          <p:nvPr>
            <p:ph type="title"/>
          </p:nvPr>
        </p:nvSpPr>
        <p:spPr/>
        <p:txBody>
          <a:bodyPr/>
          <a:lstStyle/>
          <a:p>
            <a:r>
              <a:rPr lang="en-US"/>
              <a:t>Giải thuật MLSA: Ví dụ (8)</a:t>
            </a:r>
          </a:p>
        </p:txBody>
      </p:sp>
      <p:sp>
        <p:nvSpPr>
          <p:cNvPr id="95235" name="Rectangle 3"/>
          <p:cNvSpPr>
            <a:spLocks noGrp="1" noChangeArrowheads="1"/>
          </p:cNvSpPr>
          <p:nvPr>
            <p:ph type="body" idx="1"/>
          </p:nvPr>
        </p:nvSpPr>
        <p:spPr>
          <a:xfrm>
            <a:off x="457200" y="1600200"/>
            <a:ext cx="8305800" cy="4525963"/>
          </a:xfrm>
        </p:spPr>
        <p:txBody>
          <a:bodyPr/>
          <a:lstStyle/>
          <a:p>
            <a:pPr>
              <a:lnSpc>
                <a:spcPct val="90000"/>
              </a:lnSpc>
            </a:pPr>
            <a:r>
              <a:rPr lang="en-US" sz="2400" u="sng">
                <a:solidFill>
                  <a:srgbClr val="C00000"/>
                </a:solidFill>
              </a:rPr>
              <a:t>Xét nút 4 (cont.)</a:t>
            </a:r>
          </a:p>
          <a:p>
            <a:pPr>
              <a:lnSpc>
                <a:spcPct val="90000"/>
              </a:lnSpc>
            </a:pPr>
            <a:r>
              <a:rPr lang="en-US" sz="2400"/>
              <a:t>thoả hiệp</a:t>
            </a:r>
            <a:r>
              <a:rPr lang="en-US" sz="2400" baseline="-25000"/>
              <a:t>4</a:t>
            </a:r>
            <a:r>
              <a:rPr lang="en-US" sz="2400"/>
              <a:t>(1) =  </a:t>
            </a:r>
            <a:r>
              <a:rPr lang="en-US" sz="2400" i="1"/>
              <a:t>C</a:t>
            </a:r>
            <a:r>
              <a:rPr lang="en-US" sz="2400"/>
              <a:t>( 4,1,0 ) + Upgrade( 1,0 ) – </a:t>
            </a:r>
            <a:r>
              <a:rPr lang="en-US" sz="2400" i="1"/>
              <a:t>C</a:t>
            </a:r>
            <a:r>
              <a:rPr lang="en-US" sz="2400"/>
              <a:t>(4,0,0 ) = 6 + 0 - 7 = -1 &lt;0</a:t>
            </a:r>
          </a:p>
          <a:p>
            <a:pPr>
              <a:lnSpc>
                <a:spcPct val="90000"/>
              </a:lnSpc>
            </a:pPr>
            <a:r>
              <a:rPr lang="en-US" sz="2400"/>
              <a:t>Thỏa hiệp (4)= thoả hiệp</a:t>
            </a:r>
            <a:r>
              <a:rPr lang="en-US" sz="2400" baseline="-25000"/>
              <a:t>4</a:t>
            </a:r>
            <a:r>
              <a:rPr lang="en-US" sz="2400"/>
              <a:t>(3) =-2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564" y="3276600"/>
            <a:ext cx="4763814" cy="341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2359"/>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A5D2F1D5-F0D4-7843-8D1B-120BEFE054C3}"/>
                  </a:ext>
                </a:extLst>
              </p14:cNvPr>
              <p14:cNvContentPartPr/>
              <p14:nvPr/>
            </p14:nvContentPartPr>
            <p14:xfrm>
              <a:off x="547026" y="5622499"/>
              <a:ext cx="131400" cy="199080"/>
            </p14:xfrm>
          </p:contentPart>
        </mc:Choice>
        <mc:Fallback xmlns="">
          <p:pic>
            <p:nvPicPr>
              <p:cNvPr id="2" name="Viết tay 1">
                <a:extLst>
                  <a:ext uri="{FF2B5EF4-FFF2-40B4-BE49-F238E27FC236}">
                    <a16:creationId xmlns:a16="http://schemas.microsoft.com/office/drawing/2014/main" id="{A5D2F1D5-F0D4-7843-8D1B-120BEFE054C3}"/>
                  </a:ext>
                </a:extLst>
              </p:cNvPr>
              <p:cNvPicPr/>
              <p:nvPr/>
            </p:nvPicPr>
            <p:blipFill>
              <a:blip r:embed="rId5"/>
              <a:stretch>
                <a:fillRect/>
              </a:stretch>
            </p:blipFill>
            <p:spPr>
              <a:xfrm>
                <a:off x="529386" y="5586499"/>
                <a:ext cx="167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36303893-A664-134E-AC1D-A81407367F90}"/>
                  </a:ext>
                </a:extLst>
              </p14:cNvPr>
              <p14:cNvContentPartPr/>
              <p14:nvPr/>
            </p14:nvContentPartPr>
            <p14:xfrm>
              <a:off x="310866" y="5643379"/>
              <a:ext cx="89640" cy="173520"/>
            </p14:xfrm>
          </p:contentPart>
        </mc:Choice>
        <mc:Fallback xmlns="">
          <p:pic>
            <p:nvPicPr>
              <p:cNvPr id="3" name="Viết tay 2">
                <a:extLst>
                  <a:ext uri="{FF2B5EF4-FFF2-40B4-BE49-F238E27FC236}">
                    <a16:creationId xmlns:a16="http://schemas.microsoft.com/office/drawing/2014/main" id="{36303893-A664-134E-AC1D-A81407367F90}"/>
                  </a:ext>
                </a:extLst>
              </p:cNvPr>
              <p:cNvPicPr/>
              <p:nvPr/>
            </p:nvPicPr>
            <p:blipFill>
              <a:blip r:embed="rId7"/>
              <a:stretch>
                <a:fillRect/>
              </a:stretch>
            </p:blipFill>
            <p:spPr>
              <a:xfrm>
                <a:off x="257226" y="5535739"/>
                <a:ext cx="1972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Viết tay 4">
                <a:extLst>
                  <a:ext uri="{FF2B5EF4-FFF2-40B4-BE49-F238E27FC236}">
                    <a16:creationId xmlns:a16="http://schemas.microsoft.com/office/drawing/2014/main" id="{ECBD71A7-5113-BF49-A014-1A19D3C8E450}"/>
                  </a:ext>
                </a:extLst>
              </p14:cNvPr>
              <p14:cNvContentPartPr/>
              <p14:nvPr/>
            </p14:nvContentPartPr>
            <p14:xfrm>
              <a:off x="415986" y="5732659"/>
              <a:ext cx="360" cy="360"/>
            </p14:xfrm>
          </p:contentPart>
        </mc:Choice>
        <mc:Fallback xmlns="">
          <p:pic>
            <p:nvPicPr>
              <p:cNvPr id="5" name="Viết tay 4">
                <a:extLst>
                  <a:ext uri="{FF2B5EF4-FFF2-40B4-BE49-F238E27FC236}">
                    <a16:creationId xmlns:a16="http://schemas.microsoft.com/office/drawing/2014/main" id="{ECBD71A7-5113-BF49-A014-1A19D3C8E450}"/>
                  </a:ext>
                </a:extLst>
              </p:cNvPr>
              <p:cNvPicPr/>
              <p:nvPr/>
            </p:nvPicPr>
            <p:blipFill>
              <a:blip r:embed="rId9"/>
              <a:stretch>
                <a:fillRect/>
              </a:stretch>
            </p:blipFill>
            <p:spPr>
              <a:xfrm>
                <a:off x="361986" y="5625019"/>
                <a:ext cx="108000" cy="216000"/>
              </a:xfrm>
              <a:prstGeom prst="rect">
                <a:avLst/>
              </a:prstGeom>
            </p:spPr>
          </p:pic>
        </mc:Fallback>
      </mc:AlternateContent>
    </p:spTree>
    <p:extLst>
      <p:ext uri="{BB962C8B-B14F-4D97-AF65-F5344CB8AC3E}">
        <p14:creationId xmlns:p14="http://schemas.microsoft.com/office/powerpoint/2010/main" val="3244663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67</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3</a:t>
            </a:r>
          </a:p>
          <a:p>
            <a:pPr>
              <a:lnSpc>
                <a:spcPct val="90000"/>
              </a:lnSpc>
            </a:pPr>
            <a:r>
              <a:rPr lang="en-US" sz="2400"/>
              <a:t>thoả hiệp</a:t>
            </a:r>
            <a:r>
              <a:rPr lang="en-US" sz="2400" baseline="-25000"/>
              <a:t>3</a:t>
            </a:r>
            <a:r>
              <a:rPr lang="en-US" sz="2400"/>
              <a:t>(4) = </a:t>
            </a:r>
            <a:r>
              <a:rPr lang="en-US" sz="2400" i="1"/>
              <a:t>C</a:t>
            </a:r>
            <a:r>
              <a:rPr lang="en-US" sz="2400"/>
              <a:t>( 3,4,1 ) + Upgrade( 4,0 ) – </a:t>
            </a:r>
            <a:r>
              <a:rPr lang="en-US" sz="2400" i="1"/>
              <a:t>C</a:t>
            </a:r>
            <a:r>
              <a:rPr lang="en-US" sz="2400"/>
              <a:t>(3,0,1 )= 10 + 8 - 10 = +8 &gt;0</a:t>
            </a:r>
          </a:p>
          <a:p>
            <a:pPr lvl="1">
              <a:lnSpc>
                <a:spcPct val="90000"/>
              </a:lnSpc>
            </a:pPr>
            <a:r>
              <a:rPr lang="en-US" sz="2000"/>
              <a:t>Cần cập nhật liên kết (4,0) từ loại 0 (4.8K) sang loại 1 (28K)</a:t>
            </a:r>
          </a:p>
          <a:p>
            <a:pPr lvl="1">
              <a:lnSpc>
                <a:spcPct val="90000"/>
              </a:lnSpc>
            </a:pPr>
            <a:r>
              <a:rPr lang="en-US" sz="2000"/>
              <a:t> Upgrade(4,0) = </a:t>
            </a:r>
            <a:r>
              <a:rPr lang="en-US" sz="2000" i="1"/>
              <a:t>C</a:t>
            </a:r>
            <a:r>
              <a:rPr lang="en-US" sz="2000"/>
              <a:t>(4,0,1) - </a:t>
            </a:r>
            <a:r>
              <a:rPr lang="en-US" sz="2000" i="1"/>
              <a:t>C</a:t>
            </a:r>
            <a:r>
              <a:rPr lang="en-US" sz="2000"/>
              <a:t>(4,0,0) = 15 - 7 = 8</a:t>
            </a:r>
          </a:p>
          <a:p>
            <a:pPr>
              <a:lnSpc>
                <a:spcPct val="90000"/>
              </a:lnSpc>
            </a:pPr>
            <a:r>
              <a:rPr lang="en-US" sz="2400"/>
              <a:t>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58" y="1600200"/>
            <a:ext cx="4484741"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760" y="491531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314F5689-3596-824F-8C36-F88FC8437990}"/>
                  </a:ext>
                </a:extLst>
              </p14:cNvPr>
              <p14:cNvContentPartPr/>
              <p14:nvPr/>
            </p14:nvContentPartPr>
            <p14:xfrm>
              <a:off x="6418626" y="6785299"/>
              <a:ext cx="10800" cy="31680"/>
            </p14:xfrm>
          </p:contentPart>
        </mc:Choice>
        <mc:Fallback xmlns="">
          <p:pic>
            <p:nvPicPr>
              <p:cNvPr id="2" name="Viết tay 1">
                <a:extLst>
                  <a:ext uri="{FF2B5EF4-FFF2-40B4-BE49-F238E27FC236}">
                    <a16:creationId xmlns:a16="http://schemas.microsoft.com/office/drawing/2014/main" id="{314F5689-3596-824F-8C36-F88FC8437990}"/>
                  </a:ext>
                </a:extLst>
              </p:cNvPr>
              <p:cNvPicPr/>
              <p:nvPr/>
            </p:nvPicPr>
            <p:blipFill>
              <a:blip r:embed="rId5"/>
              <a:stretch>
                <a:fillRect/>
              </a:stretch>
            </p:blipFill>
            <p:spPr>
              <a:xfrm>
                <a:off x="6364626" y="6677659"/>
                <a:ext cx="1184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Viết tay 4">
                <a:extLst>
                  <a:ext uri="{FF2B5EF4-FFF2-40B4-BE49-F238E27FC236}">
                    <a16:creationId xmlns:a16="http://schemas.microsoft.com/office/drawing/2014/main" id="{6FEC9BE3-A7E8-9242-9F22-C1D66C3601F9}"/>
                  </a:ext>
                </a:extLst>
              </p14:cNvPr>
              <p14:cNvContentPartPr/>
              <p14:nvPr/>
            </p14:nvContentPartPr>
            <p14:xfrm>
              <a:off x="4754706" y="6753979"/>
              <a:ext cx="100080" cy="147240"/>
            </p14:xfrm>
          </p:contentPart>
        </mc:Choice>
        <mc:Fallback xmlns="">
          <p:pic>
            <p:nvPicPr>
              <p:cNvPr id="5" name="Viết tay 4">
                <a:extLst>
                  <a:ext uri="{FF2B5EF4-FFF2-40B4-BE49-F238E27FC236}">
                    <a16:creationId xmlns:a16="http://schemas.microsoft.com/office/drawing/2014/main" id="{6FEC9BE3-A7E8-9242-9F22-C1D66C3601F9}"/>
                  </a:ext>
                </a:extLst>
              </p:cNvPr>
              <p:cNvPicPr/>
              <p:nvPr/>
            </p:nvPicPr>
            <p:blipFill>
              <a:blip r:embed="rId7"/>
              <a:stretch>
                <a:fillRect/>
              </a:stretch>
            </p:blipFill>
            <p:spPr>
              <a:xfrm>
                <a:off x="4701066" y="6645979"/>
                <a:ext cx="207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Viết tay 15">
                <a:extLst>
                  <a:ext uri="{FF2B5EF4-FFF2-40B4-BE49-F238E27FC236}">
                    <a16:creationId xmlns:a16="http://schemas.microsoft.com/office/drawing/2014/main" id="{02099A05-D09B-3845-ACAC-C88C30FE8C17}"/>
                  </a:ext>
                </a:extLst>
              </p14:cNvPr>
              <p14:cNvContentPartPr/>
              <p14:nvPr/>
            </p14:nvContentPartPr>
            <p14:xfrm>
              <a:off x="2996826" y="4974859"/>
              <a:ext cx="120960" cy="37080"/>
            </p14:xfrm>
          </p:contentPart>
        </mc:Choice>
        <mc:Fallback xmlns="">
          <p:pic>
            <p:nvPicPr>
              <p:cNvPr id="16" name="Viết tay 15">
                <a:extLst>
                  <a:ext uri="{FF2B5EF4-FFF2-40B4-BE49-F238E27FC236}">
                    <a16:creationId xmlns:a16="http://schemas.microsoft.com/office/drawing/2014/main" id="{02099A05-D09B-3845-ACAC-C88C30FE8C17}"/>
                  </a:ext>
                </a:extLst>
              </p:cNvPr>
              <p:cNvPicPr/>
              <p:nvPr/>
            </p:nvPicPr>
            <p:blipFill>
              <a:blip r:embed="rId9"/>
              <a:stretch>
                <a:fillRect/>
              </a:stretch>
            </p:blipFill>
            <p:spPr>
              <a:xfrm>
                <a:off x="2960826" y="4903219"/>
                <a:ext cx="192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Viết tay 16">
                <a:extLst>
                  <a:ext uri="{FF2B5EF4-FFF2-40B4-BE49-F238E27FC236}">
                    <a16:creationId xmlns:a16="http://schemas.microsoft.com/office/drawing/2014/main" id="{0056467E-348B-D941-BE1D-287FA6CB92A6}"/>
                  </a:ext>
                </a:extLst>
              </p14:cNvPr>
              <p14:cNvContentPartPr/>
              <p14:nvPr/>
            </p14:nvContentPartPr>
            <p14:xfrm>
              <a:off x="2574546" y="4980259"/>
              <a:ext cx="165240" cy="16200"/>
            </p14:xfrm>
          </p:contentPart>
        </mc:Choice>
        <mc:Fallback xmlns="">
          <p:pic>
            <p:nvPicPr>
              <p:cNvPr id="17" name="Viết tay 16">
                <a:extLst>
                  <a:ext uri="{FF2B5EF4-FFF2-40B4-BE49-F238E27FC236}">
                    <a16:creationId xmlns:a16="http://schemas.microsoft.com/office/drawing/2014/main" id="{0056467E-348B-D941-BE1D-287FA6CB92A6}"/>
                  </a:ext>
                </a:extLst>
              </p:cNvPr>
              <p:cNvPicPr/>
              <p:nvPr/>
            </p:nvPicPr>
            <p:blipFill>
              <a:blip r:embed="rId11"/>
              <a:stretch>
                <a:fillRect/>
              </a:stretch>
            </p:blipFill>
            <p:spPr>
              <a:xfrm>
                <a:off x="2538906" y="4908259"/>
                <a:ext cx="236880" cy="159840"/>
              </a:xfrm>
              <a:prstGeom prst="rect">
                <a:avLst/>
              </a:prstGeom>
            </p:spPr>
          </p:pic>
        </mc:Fallback>
      </mc:AlternateContent>
    </p:spTree>
    <p:extLst>
      <p:ext uri="{BB962C8B-B14F-4D97-AF65-F5344CB8AC3E}">
        <p14:creationId xmlns:p14="http://schemas.microsoft.com/office/powerpoint/2010/main" val="4204984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68</a:t>
            </a:fld>
            <a:endParaRPr lang="en-US"/>
          </a:p>
        </p:txBody>
      </p:sp>
      <p:sp>
        <p:nvSpPr>
          <p:cNvPr id="95234" name="Rectangle 2"/>
          <p:cNvSpPr>
            <a:spLocks noGrp="1" noChangeArrowheads="1"/>
          </p:cNvSpPr>
          <p:nvPr>
            <p:ph type="title"/>
          </p:nvPr>
        </p:nvSpPr>
        <p:spPr/>
        <p:txBody>
          <a:bodyPr/>
          <a:lstStyle/>
          <a:p>
            <a:r>
              <a:rPr lang="en-US"/>
              <a:t>Giải thuật MSLA: Ví dụ (10)</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3 (cont.)</a:t>
            </a:r>
          </a:p>
          <a:p>
            <a:pPr>
              <a:lnSpc>
                <a:spcPct val="90000"/>
              </a:lnSpc>
            </a:pPr>
            <a:r>
              <a:rPr lang="en-US" sz="2400"/>
              <a:t>thoả hiệp</a:t>
            </a:r>
            <a:r>
              <a:rPr lang="en-US" sz="2400" baseline="-25000"/>
              <a:t>3</a:t>
            </a:r>
            <a:r>
              <a:rPr lang="en-US" sz="2400"/>
              <a:t>(2) = </a:t>
            </a:r>
            <a:r>
              <a:rPr lang="en-US" sz="2400" i="1"/>
              <a:t>C</a:t>
            </a:r>
            <a:r>
              <a:rPr lang="en-US" sz="2400"/>
              <a:t>( 3,2,1 ) + Upgrade( 2,0 ) – </a:t>
            </a:r>
            <a:r>
              <a:rPr lang="en-US" sz="2400" i="1"/>
              <a:t>C</a:t>
            </a:r>
            <a:r>
              <a:rPr lang="en-US" sz="2400"/>
              <a:t>(3,0,1 )= 12 + 8 - 10 = +10 &gt;0</a:t>
            </a:r>
          </a:p>
          <a:p>
            <a:pPr lvl="1">
              <a:lnSpc>
                <a:spcPct val="90000"/>
              </a:lnSpc>
            </a:pPr>
            <a:r>
              <a:rPr lang="en-US" sz="2000"/>
              <a:t>Cần cập nhật liên kết (2,0) từ loại 0 (4.8K) sang loại 1 (28K)</a:t>
            </a:r>
          </a:p>
          <a:p>
            <a:pPr lvl="1">
              <a:lnSpc>
                <a:spcPct val="90000"/>
              </a:lnSpc>
            </a:pPr>
            <a:r>
              <a:rPr lang="en-US" sz="2000"/>
              <a:t> Upgrade(2,0) = </a:t>
            </a:r>
            <a:r>
              <a:rPr lang="en-US" sz="2000" i="1"/>
              <a:t>C</a:t>
            </a:r>
            <a:r>
              <a:rPr lang="en-US" sz="2000"/>
              <a:t>(2,0,1) - </a:t>
            </a:r>
            <a:r>
              <a:rPr lang="en-US" sz="2000" i="1"/>
              <a:t>C</a:t>
            </a:r>
            <a:r>
              <a:rPr lang="en-US" sz="2000"/>
              <a:t>(2,0,0) = 15 - 7 = 8</a:t>
            </a:r>
          </a:p>
          <a:p>
            <a:pPr>
              <a:lnSpc>
                <a:spcPct val="90000"/>
              </a:lnSpc>
            </a:pPr>
            <a:r>
              <a:rPr lang="en-US" sz="2400"/>
              <a:t>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58" y="1600200"/>
            <a:ext cx="4484741"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068204"/>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6794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69</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3</a:t>
            </a:r>
          </a:p>
          <a:p>
            <a:pPr>
              <a:lnSpc>
                <a:spcPct val="90000"/>
              </a:lnSpc>
            </a:pPr>
            <a:r>
              <a:rPr lang="en-US" sz="2400"/>
              <a:t>thoả hiệp</a:t>
            </a:r>
            <a:r>
              <a:rPr lang="en-US" sz="2400" baseline="-25000"/>
              <a:t>3</a:t>
            </a:r>
            <a:r>
              <a:rPr lang="en-US" sz="2400"/>
              <a:t>(4) = </a:t>
            </a:r>
            <a:r>
              <a:rPr lang="en-US" sz="2400" i="1"/>
              <a:t>C</a:t>
            </a:r>
            <a:r>
              <a:rPr lang="en-US" sz="2400"/>
              <a:t>( 3,4,1 ) + Upgrade( 4,0 ) – </a:t>
            </a:r>
            <a:r>
              <a:rPr lang="en-US" sz="2400" i="1"/>
              <a:t>C</a:t>
            </a:r>
            <a:r>
              <a:rPr lang="en-US" sz="2400"/>
              <a:t>(3,0,1 )= 10 + 8 - 10 = +8 &gt;0</a:t>
            </a:r>
          </a:p>
          <a:p>
            <a:pPr lvl="1">
              <a:lnSpc>
                <a:spcPct val="90000"/>
              </a:lnSpc>
            </a:pPr>
            <a:r>
              <a:rPr lang="en-US" sz="2000"/>
              <a:t>Cần cập nhật liên kết (4,0) từ loại 0 (4.8K) sang loại 1 (28K)</a:t>
            </a:r>
          </a:p>
          <a:p>
            <a:pPr lvl="1">
              <a:lnSpc>
                <a:spcPct val="90000"/>
              </a:lnSpc>
            </a:pPr>
            <a:r>
              <a:rPr lang="en-US" sz="2000"/>
              <a:t> Upgrade(4,0) = </a:t>
            </a:r>
            <a:r>
              <a:rPr lang="en-US" sz="2000" i="1"/>
              <a:t>C</a:t>
            </a:r>
            <a:r>
              <a:rPr lang="en-US" sz="2000"/>
              <a:t>(4,0,1) - </a:t>
            </a:r>
            <a:r>
              <a:rPr lang="en-US" sz="2000" i="1"/>
              <a:t>C</a:t>
            </a:r>
            <a:r>
              <a:rPr lang="en-US" sz="2000"/>
              <a:t>(4,0,0) = 15 - 7 = 8</a:t>
            </a:r>
          </a:p>
          <a:p>
            <a:pPr>
              <a:lnSpc>
                <a:spcPct val="90000"/>
              </a:lnSpc>
            </a:pPr>
            <a:r>
              <a:rPr lang="en-US" sz="2400"/>
              <a:t>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58" y="1600200"/>
            <a:ext cx="4484741"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570" y="434340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6BC594FA-AEC1-C944-ADC8-4B7FB5BBA014}"/>
                  </a:ext>
                </a:extLst>
              </p14:cNvPr>
              <p14:cNvContentPartPr/>
              <p14:nvPr/>
            </p14:nvContentPartPr>
            <p14:xfrm>
              <a:off x="2393106" y="3117259"/>
              <a:ext cx="299520" cy="16200"/>
            </p14:xfrm>
          </p:contentPart>
        </mc:Choice>
        <mc:Fallback xmlns="">
          <p:pic>
            <p:nvPicPr>
              <p:cNvPr id="2" name="Viết tay 1">
                <a:extLst>
                  <a:ext uri="{FF2B5EF4-FFF2-40B4-BE49-F238E27FC236}">
                    <a16:creationId xmlns:a16="http://schemas.microsoft.com/office/drawing/2014/main" id="{6BC594FA-AEC1-C944-ADC8-4B7FB5BBA014}"/>
                  </a:ext>
                </a:extLst>
              </p:cNvPr>
              <p:cNvPicPr/>
              <p:nvPr/>
            </p:nvPicPr>
            <p:blipFill>
              <a:blip r:embed="rId5"/>
              <a:stretch>
                <a:fillRect/>
              </a:stretch>
            </p:blipFill>
            <p:spPr>
              <a:xfrm>
                <a:off x="2357106" y="3045259"/>
                <a:ext cx="371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B72AE542-FB3A-1447-BE2F-7E7917B71D74}"/>
                  </a:ext>
                </a:extLst>
              </p14:cNvPr>
              <p14:cNvContentPartPr/>
              <p14:nvPr/>
            </p14:nvContentPartPr>
            <p14:xfrm>
              <a:off x="3500466" y="3085579"/>
              <a:ext cx="320400" cy="37080"/>
            </p14:xfrm>
          </p:contentPart>
        </mc:Choice>
        <mc:Fallback xmlns="">
          <p:pic>
            <p:nvPicPr>
              <p:cNvPr id="3" name="Viết tay 2">
                <a:extLst>
                  <a:ext uri="{FF2B5EF4-FFF2-40B4-BE49-F238E27FC236}">
                    <a16:creationId xmlns:a16="http://schemas.microsoft.com/office/drawing/2014/main" id="{B72AE542-FB3A-1447-BE2F-7E7917B71D74}"/>
                  </a:ext>
                </a:extLst>
              </p:cNvPr>
              <p:cNvPicPr/>
              <p:nvPr/>
            </p:nvPicPr>
            <p:blipFill>
              <a:blip r:embed="rId7"/>
              <a:stretch>
                <a:fillRect/>
              </a:stretch>
            </p:blipFill>
            <p:spPr>
              <a:xfrm>
                <a:off x="3464466" y="3013939"/>
                <a:ext cx="392040" cy="180720"/>
              </a:xfrm>
              <a:prstGeom prst="rect">
                <a:avLst/>
              </a:prstGeom>
            </p:spPr>
          </p:pic>
        </mc:Fallback>
      </mc:AlternateContent>
    </p:spTree>
    <p:extLst>
      <p:ext uri="{BB962C8B-B14F-4D97-AF65-F5344CB8AC3E}">
        <p14:creationId xmlns:p14="http://schemas.microsoft.com/office/powerpoint/2010/main" val="1993228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p:cNvSpPr>
            <a:spLocks noGrp="1"/>
          </p:cNvSpPr>
          <p:nvPr>
            <p:ph type="sldNum" sz="quarter" idx="11"/>
          </p:nvPr>
        </p:nvSpPr>
        <p:spPr/>
        <p:txBody>
          <a:bodyPr/>
          <a:lstStyle/>
          <a:p>
            <a:fld id="{19303466-7EC8-48C6-A8A6-AAF3E1BBF135}" type="slidenum">
              <a:rPr lang="en-US"/>
              <a:pPr/>
              <a:t>7</a:t>
            </a:fld>
            <a:endParaRPr lang="en-US"/>
          </a:p>
        </p:txBody>
      </p:sp>
      <p:sp>
        <p:nvSpPr>
          <p:cNvPr id="13314" name="Rectangle 2"/>
          <p:cNvSpPr>
            <a:spLocks noGrp="1" noChangeArrowheads="1"/>
          </p:cNvSpPr>
          <p:nvPr>
            <p:ph type="title"/>
          </p:nvPr>
        </p:nvSpPr>
        <p:spPr/>
        <p:txBody>
          <a:bodyPr/>
          <a:lstStyle/>
          <a:p>
            <a:r>
              <a:rPr lang="en-US"/>
              <a:t>Truy nhập và xương sống (2)</a:t>
            </a:r>
          </a:p>
        </p:txBody>
      </p:sp>
      <p:sp>
        <p:nvSpPr>
          <p:cNvPr id="13315" name="Line 3"/>
          <p:cNvSpPr>
            <a:spLocks noChangeShapeType="1"/>
          </p:cNvSpPr>
          <p:nvPr/>
        </p:nvSpPr>
        <p:spPr bwMode="auto">
          <a:xfrm flipH="1">
            <a:off x="1371600" y="4343400"/>
            <a:ext cx="9144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6" name="Line 4"/>
          <p:cNvSpPr>
            <a:spLocks noChangeShapeType="1"/>
          </p:cNvSpPr>
          <p:nvPr/>
        </p:nvSpPr>
        <p:spPr bwMode="auto">
          <a:xfrm flipH="1">
            <a:off x="1600200" y="4419600"/>
            <a:ext cx="762000" cy="6096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7" name="Line 5"/>
          <p:cNvSpPr>
            <a:spLocks noChangeShapeType="1"/>
          </p:cNvSpPr>
          <p:nvPr/>
        </p:nvSpPr>
        <p:spPr bwMode="auto">
          <a:xfrm>
            <a:off x="2514600" y="4419600"/>
            <a:ext cx="304800" cy="1066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8" name="Line 6"/>
          <p:cNvSpPr>
            <a:spLocks noChangeShapeType="1"/>
          </p:cNvSpPr>
          <p:nvPr/>
        </p:nvSpPr>
        <p:spPr bwMode="auto">
          <a:xfrm flipV="1">
            <a:off x="2514600" y="2667000"/>
            <a:ext cx="2362200" cy="1600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7"/>
          <p:cNvSpPr>
            <a:spLocks noChangeShapeType="1"/>
          </p:cNvSpPr>
          <p:nvPr/>
        </p:nvSpPr>
        <p:spPr bwMode="auto">
          <a:xfrm>
            <a:off x="2590800" y="4343400"/>
            <a:ext cx="2590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8"/>
          <p:cNvSpPr>
            <a:spLocks noChangeShapeType="1"/>
          </p:cNvSpPr>
          <p:nvPr/>
        </p:nvSpPr>
        <p:spPr bwMode="auto">
          <a:xfrm>
            <a:off x="5257800" y="2590800"/>
            <a:ext cx="12954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1" name="Line 9"/>
          <p:cNvSpPr>
            <a:spLocks noChangeShapeType="1"/>
          </p:cNvSpPr>
          <p:nvPr/>
        </p:nvSpPr>
        <p:spPr bwMode="auto">
          <a:xfrm flipH="1" flipV="1">
            <a:off x="4267200" y="1828800"/>
            <a:ext cx="609600" cy="685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2" name="Line 10"/>
          <p:cNvSpPr>
            <a:spLocks noChangeShapeType="1"/>
          </p:cNvSpPr>
          <p:nvPr/>
        </p:nvSpPr>
        <p:spPr bwMode="auto">
          <a:xfrm flipV="1">
            <a:off x="5715000" y="3505200"/>
            <a:ext cx="762000" cy="685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3" name="Line 11"/>
          <p:cNvSpPr>
            <a:spLocks noChangeShapeType="1"/>
          </p:cNvSpPr>
          <p:nvPr/>
        </p:nvSpPr>
        <p:spPr bwMode="auto">
          <a:xfrm>
            <a:off x="5562600" y="4572000"/>
            <a:ext cx="53340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Oval 12"/>
          <p:cNvSpPr>
            <a:spLocks noChangeArrowheads="1"/>
          </p:cNvSpPr>
          <p:nvPr/>
        </p:nvSpPr>
        <p:spPr bwMode="auto">
          <a:xfrm>
            <a:off x="4648200" y="2286000"/>
            <a:ext cx="609600" cy="609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Oval 13"/>
          <p:cNvSpPr>
            <a:spLocks noChangeArrowheads="1"/>
          </p:cNvSpPr>
          <p:nvPr/>
        </p:nvSpPr>
        <p:spPr bwMode="auto">
          <a:xfrm>
            <a:off x="5181600" y="4038600"/>
            <a:ext cx="609600" cy="6096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6" name="Oval 14"/>
          <p:cNvSpPr>
            <a:spLocks noChangeArrowheads="1"/>
          </p:cNvSpPr>
          <p:nvPr/>
        </p:nvSpPr>
        <p:spPr bwMode="auto">
          <a:xfrm>
            <a:off x="2286000" y="4191000"/>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7" name="Text Box 15"/>
          <p:cNvSpPr txBox="1">
            <a:spLocks noChangeArrowheads="1"/>
          </p:cNvSpPr>
          <p:nvPr/>
        </p:nvSpPr>
        <p:spPr bwMode="auto">
          <a:xfrm>
            <a:off x="4937125" y="2932113"/>
            <a:ext cx="1238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IXC1 POP</a:t>
            </a:r>
          </a:p>
        </p:txBody>
      </p:sp>
      <p:sp>
        <p:nvSpPr>
          <p:cNvPr id="13328" name="Text Box 16"/>
          <p:cNvSpPr txBox="1">
            <a:spLocks noChangeArrowheads="1"/>
          </p:cNvSpPr>
          <p:nvPr/>
        </p:nvSpPr>
        <p:spPr bwMode="auto">
          <a:xfrm>
            <a:off x="5927725" y="4379913"/>
            <a:ext cx="1238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IXC2 POP</a:t>
            </a:r>
          </a:p>
        </p:txBody>
      </p:sp>
      <p:sp>
        <p:nvSpPr>
          <p:cNvPr id="13329" name="Text Box 17"/>
          <p:cNvSpPr txBox="1">
            <a:spLocks noChangeArrowheads="1"/>
          </p:cNvSpPr>
          <p:nvPr/>
        </p:nvSpPr>
        <p:spPr bwMode="auto">
          <a:xfrm>
            <a:off x="1447800" y="3276600"/>
            <a:ext cx="920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LEC</a:t>
            </a:r>
          </a:p>
          <a:p>
            <a:r>
              <a:rPr lang="en-US"/>
              <a:t>Central</a:t>
            </a:r>
          </a:p>
          <a:p>
            <a:r>
              <a:rPr lang="en-US"/>
              <a:t>Office</a:t>
            </a:r>
          </a:p>
        </p:txBody>
      </p:sp>
      <p:sp>
        <p:nvSpPr>
          <p:cNvPr id="13330" name="Text Box 18"/>
          <p:cNvSpPr txBox="1">
            <a:spLocks noChangeArrowheads="1"/>
          </p:cNvSpPr>
          <p:nvPr/>
        </p:nvSpPr>
        <p:spPr bwMode="auto">
          <a:xfrm>
            <a:off x="838200" y="4419600"/>
            <a:ext cx="806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Local</a:t>
            </a:r>
          </a:p>
          <a:p>
            <a:pPr algn="l"/>
            <a:r>
              <a:rPr lang="en-US"/>
              <a:t>Loops</a:t>
            </a:r>
          </a:p>
        </p:txBody>
      </p:sp>
      <p:sp>
        <p:nvSpPr>
          <p:cNvPr id="13331" name="Line 19"/>
          <p:cNvSpPr>
            <a:spLocks noChangeShapeType="1"/>
          </p:cNvSpPr>
          <p:nvPr/>
        </p:nvSpPr>
        <p:spPr bwMode="auto">
          <a:xfrm flipH="1">
            <a:off x="2362200" y="4495800"/>
            <a:ext cx="76200" cy="1066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2" name="Text Box 20"/>
          <p:cNvSpPr txBox="1">
            <a:spLocks noChangeArrowheads="1"/>
          </p:cNvSpPr>
          <p:nvPr/>
        </p:nvSpPr>
        <p:spPr bwMode="auto">
          <a:xfrm>
            <a:off x="6308725" y="2170113"/>
            <a:ext cx="183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IXC1  Backbone</a:t>
            </a:r>
          </a:p>
        </p:txBody>
      </p:sp>
      <p:sp>
        <p:nvSpPr>
          <p:cNvPr id="13333" name="Text Box 21"/>
          <p:cNvSpPr txBox="1">
            <a:spLocks noChangeArrowheads="1"/>
          </p:cNvSpPr>
          <p:nvPr/>
        </p:nvSpPr>
        <p:spPr bwMode="auto">
          <a:xfrm>
            <a:off x="6232525" y="3617913"/>
            <a:ext cx="177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IXC2 Backbone</a:t>
            </a:r>
          </a:p>
        </p:txBody>
      </p:sp>
      <p:sp>
        <p:nvSpPr>
          <p:cNvPr id="13334" name="Text Box 22"/>
          <p:cNvSpPr txBox="1">
            <a:spLocks noChangeArrowheads="1"/>
          </p:cNvSpPr>
          <p:nvPr/>
        </p:nvSpPr>
        <p:spPr bwMode="auto">
          <a:xfrm>
            <a:off x="2895600" y="3810000"/>
            <a:ext cx="226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Access lines to IXCs</a:t>
            </a:r>
          </a:p>
        </p:txBody>
      </p:sp>
      <p:sp>
        <p:nvSpPr>
          <p:cNvPr id="13335" name="Line 23"/>
          <p:cNvSpPr>
            <a:spLocks noChangeShapeType="1"/>
          </p:cNvSpPr>
          <p:nvPr/>
        </p:nvSpPr>
        <p:spPr bwMode="auto">
          <a:xfrm flipV="1">
            <a:off x="2452688" y="2819400"/>
            <a:ext cx="0" cy="137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Text Box 24"/>
          <p:cNvSpPr txBox="1">
            <a:spLocks noChangeArrowheads="1"/>
          </p:cNvSpPr>
          <p:nvPr/>
        </p:nvSpPr>
        <p:spPr bwMode="auto">
          <a:xfrm>
            <a:off x="3565525" y="5230813"/>
            <a:ext cx="2139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To other</a:t>
            </a:r>
          </a:p>
          <a:p>
            <a:pPr algn="l"/>
            <a:r>
              <a:rPr lang="en-US"/>
              <a:t>LEC COs</a:t>
            </a:r>
          </a:p>
          <a:p>
            <a:pPr algn="l"/>
            <a:r>
              <a:rPr lang="en-US"/>
              <a:t>(often SONET ring)</a:t>
            </a:r>
          </a:p>
        </p:txBody>
      </p:sp>
      <p:grpSp>
        <p:nvGrpSpPr>
          <p:cNvPr id="13337" name="Group 25"/>
          <p:cNvGrpSpPr>
            <a:grpSpLocks/>
          </p:cNvGrpSpPr>
          <p:nvPr/>
        </p:nvGrpSpPr>
        <p:grpSpPr bwMode="auto">
          <a:xfrm>
            <a:off x="2557463" y="4400550"/>
            <a:ext cx="1319212" cy="885825"/>
            <a:chOff x="1617" y="2784"/>
            <a:chExt cx="831" cy="558"/>
          </a:xfrm>
        </p:grpSpPr>
        <p:sp>
          <p:nvSpPr>
            <p:cNvPr id="13338" name="Line 26"/>
            <p:cNvSpPr>
              <a:spLocks noChangeShapeType="1"/>
            </p:cNvSpPr>
            <p:nvPr/>
          </p:nvSpPr>
          <p:spPr bwMode="auto">
            <a:xfrm>
              <a:off x="1632" y="2784"/>
              <a:ext cx="816"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Line 27"/>
            <p:cNvSpPr>
              <a:spLocks noChangeShapeType="1"/>
            </p:cNvSpPr>
            <p:nvPr/>
          </p:nvSpPr>
          <p:spPr bwMode="auto">
            <a:xfrm>
              <a:off x="1617" y="2811"/>
              <a:ext cx="816" cy="5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340" name="Line 28"/>
          <p:cNvSpPr>
            <a:spLocks noChangeShapeType="1"/>
          </p:cNvSpPr>
          <p:nvPr/>
        </p:nvSpPr>
        <p:spPr bwMode="auto">
          <a:xfrm flipV="1">
            <a:off x="2406650" y="2819400"/>
            <a:ext cx="0" cy="137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70</a:t>
            </a:fld>
            <a:endParaRPr lang="en-US"/>
          </a:p>
        </p:txBody>
      </p:sp>
      <p:sp>
        <p:nvSpPr>
          <p:cNvPr id="95234" name="Rectangle 2"/>
          <p:cNvSpPr>
            <a:spLocks noGrp="1" noChangeArrowheads="1"/>
          </p:cNvSpPr>
          <p:nvPr>
            <p:ph type="title"/>
          </p:nvPr>
        </p:nvSpPr>
        <p:spPr/>
        <p:txBody>
          <a:bodyPr/>
          <a:lstStyle/>
          <a:p>
            <a:r>
              <a:rPr lang="en-US"/>
              <a:t>Giải thuật MSLA: Ví dụ (11)</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3 (cont.)</a:t>
            </a:r>
          </a:p>
          <a:p>
            <a:pPr>
              <a:lnSpc>
                <a:spcPct val="90000"/>
              </a:lnSpc>
            </a:pPr>
            <a:r>
              <a:rPr lang="en-US" sz="2400"/>
              <a:t>thoả hiệp</a:t>
            </a:r>
            <a:r>
              <a:rPr lang="en-US" sz="2400" baseline="-25000"/>
              <a:t>3</a:t>
            </a:r>
            <a:r>
              <a:rPr lang="en-US" sz="2400"/>
              <a:t>(1) = </a:t>
            </a:r>
            <a:r>
              <a:rPr lang="en-US" sz="2400" i="1"/>
              <a:t>C</a:t>
            </a:r>
            <a:r>
              <a:rPr lang="en-US" sz="2400"/>
              <a:t>( 3,1,1 ) + Upgrade( 1,0 ) – </a:t>
            </a:r>
            <a:r>
              <a:rPr lang="en-US" sz="2400" i="1"/>
              <a:t>C</a:t>
            </a:r>
            <a:r>
              <a:rPr lang="en-US" sz="2400"/>
              <a:t>(3,0,1 )= 12 + 10 - 10 = +12 &gt;0</a:t>
            </a:r>
          </a:p>
          <a:p>
            <a:pPr lvl="1">
              <a:lnSpc>
                <a:spcPct val="90000"/>
              </a:lnSpc>
            </a:pPr>
            <a:r>
              <a:rPr lang="en-US" sz="2000"/>
              <a:t>Cần cập nhật liên kết (1,0) từ loại 1 (28K) sang loại 2 (64K)</a:t>
            </a:r>
          </a:p>
          <a:p>
            <a:pPr lvl="1">
              <a:lnSpc>
                <a:spcPct val="90000"/>
              </a:lnSpc>
            </a:pPr>
            <a:r>
              <a:rPr lang="en-US" sz="2000"/>
              <a:t> Upgrade(1,0) = </a:t>
            </a:r>
            <a:r>
              <a:rPr lang="en-US" sz="2000" i="1"/>
              <a:t>C</a:t>
            </a:r>
            <a:r>
              <a:rPr lang="en-US" sz="2000"/>
              <a:t>(1,0,2) - </a:t>
            </a:r>
            <a:r>
              <a:rPr lang="en-US" sz="2000" i="1"/>
              <a:t>C</a:t>
            </a:r>
            <a:r>
              <a:rPr lang="en-US" sz="2000"/>
              <a:t>(1,0,1) = 20 - 10 = 10</a:t>
            </a:r>
          </a:p>
          <a:p>
            <a:pPr>
              <a:lnSpc>
                <a:spcPct val="90000"/>
              </a:lnSpc>
            </a:pPr>
            <a:r>
              <a:rPr lang="en-US" sz="2400"/>
              <a:t> </a:t>
            </a:r>
          </a:p>
          <a:p>
            <a:pPr>
              <a:lnSpc>
                <a:spcPct val="90000"/>
              </a:lnSpc>
            </a:pPr>
            <a:r>
              <a:rPr lang="en-US" sz="2400"/>
              <a:t>Thỏa hiệp (3)&gt;0</a:t>
            </a:r>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94201"/>
            <a:ext cx="4484741"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945" y="4424346"/>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3" name="Viết tay 2">
                <a:extLst>
                  <a:ext uri="{FF2B5EF4-FFF2-40B4-BE49-F238E27FC236}">
                    <a16:creationId xmlns:a16="http://schemas.microsoft.com/office/drawing/2014/main" id="{BAC48CF0-3EE4-2447-A1D9-21835E82BBC5}"/>
                  </a:ext>
                </a:extLst>
              </p14:cNvPr>
              <p14:cNvContentPartPr/>
              <p14:nvPr/>
            </p14:nvContentPartPr>
            <p14:xfrm>
              <a:off x="2479506" y="3080179"/>
              <a:ext cx="236520" cy="89640"/>
            </p14:xfrm>
          </p:contentPart>
        </mc:Choice>
        <mc:Fallback xmlns="">
          <p:pic>
            <p:nvPicPr>
              <p:cNvPr id="3" name="Viết tay 2">
                <a:extLst>
                  <a:ext uri="{FF2B5EF4-FFF2-40B4-BE49-F238E27FC236}">
                    <a16:creationId xmlns:a16="http://schemas.microsoft.com/office/drawing/2014/main" id="{BAC48CF0-3EE4-2447-A1D9-21835E82BBC5}"/>
                  </a:ext>
                </a:extLst>
              </p:cNvPr>
              <p:cNvPicPr/>
              <p:nvPr/>
            </p:nvPicPr>
            <p:blipFill>
              <a:blip r:embed="rId5"/>
              <a:stretch>
                <a:fillRect/>
              </a:stretch>
            </p:blipFill>
            <p:spPr>
              <a:xfrm>
                <a:off x="2443866" y="3008539"/>
                <a:ext cx="30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Viết tay 4">
                <a:extLst>
                  <a:ext uri="{FF2B5EF4-FFF2-40B4-BE49-F238E27FC236}">
                    <a16:creationId xmlns:a16="http://schemas.microsoft.com/office/drawing/2014/main" id="{A1078FF7-A43B-1A4E-A8AE-F7FAA5CE6DBC}"/>
                  </a:ext>
                </a:extLst>
              </p14:cNvPr>
              <p14:cNvContentPartPr/>
              <p14:nvPr/>
            </p14:nvContentPartPr>
            <p14:xfrm>
              <a:off x="3613146" y="3075139"/>
              <a:ext cx="341640" cy="42480"/>
            </p14:xfrm>
          </p:contentPart>
        </mc:Choice>
        <mc:Fallback xmlns="">
          <p:pic>
            <p:nvPicPr>
              <p:cNvPr id="5" name="Viết tay 4">
                <a:extLst>
                  <a:ext uri="{FF2B5EF4-FFF2-40B4-BE49-F238E27FC236}">
                    <a16:creationId xmlns:a16="http://schemas.microsoft.com/office/drawing/2014/main" id="{A1078FF7-A43B-1A4E-A8AE-F7FAA5CE6DBC}"/>
                  </a:ext>
                </a:extLst>
              </p:cNvPr>
              <p:cNvPicPr/>
              <p:nvPr/>
            </p:nvPicPr>
            <p:blipFill>
              <a:blip r:embed="rId7"/>
              <a:stretch>
                <a:fillRect/>
              </a:stretch>
            </p:blipFill>
            <p:spPr>
              <a:xfrm>
                <a:off x="3577506" y="3003139"/>
                <a:ext cx="413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Viết tay 6">
                <a:extLst>
                  <a:ext uri="{FF2B5EF4-FFF2-40B4-BE49-F238E27FC236}">
                    <a16:creationId xmlns:a16="http://schemas.microsoft.com/office/drawing/2014/main" id="{0BF532BC-6D84-F845-843E-2BA309FFC6DF}"/>
                  </a:ext>
                </a:extLst>
              </p14:cNvPr>
              <p14:cNvContentPartPr/>
              <p14:nvPr/>
            </p14:nvContentPartPr>
            <p14:xfrm>
              <a:off x="328146" y="5512339"/>
              <a:ext cx="472680" cy="213120"/>
            </p14:xfrm>
          </p:contentPart>
        </mc:Choice>
        <mc:Fallback xmlns="">
          <p:pic>
            <p:nvPicPr>
              <p:cNvPr id="7" name="Viết tay 6">
                <a:extLst>
                  <a:ext uri="{FF2B5EF4-FFF2-40B4-BE49-F238E27FC236}">
                    <a16:creationId xmlns:a16="http://schemas.microsoft.com/office/drawing/2014/main" id="{0BF532BC-6D84-F845-843E-2BA309FFC6DF}"/>
                  </a:ext>
                </a:extLst>
              </p:cNvPr>
              <p:cNvPicPr/>
              <p:nvPr/>
            </p:nvPicPr>
            <p:blipFill>
              <a:blip r:embed="rId9"/>
              <a:stretch>
                <a:fillRect/>
              </a:stretch>
            </p:blipFill>
            <p:spPr>
              <a:xfrm>
                <a:off x="312666" y="5497219"/>
                <a:ext cx="503280" cy="243720"/>
              </a:xfrm>
              <a:prstGeom prst="rect">
                <a:avLst/>
              </a:prstGeom>
            </p:spPr>
          </p:pic>
        </mc:Fallback>
      </mc:AlternateContent>
    </p:spTree>
    <p:extLst>
      <p:ext uri="{BB962C8B-B14F-4D97-AF65-F5344CB8AC3E}">
        <p14:creationId xmlns:p14="http://schemas.microsoft.com/office/powerpoint/2010/main" val="2098827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71</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2</a:t>
            </a:r>
          </a:p>
          <a:p>
            <a:pPr>
              <a:lnSpc>
                <a:spcPct val="90000"/>
              </a:lnSpc>
            </a:pPr>
            <a:r>
              <a:rPr lang="en-US" sz="2400"/>
              <a:t>thoả hiệp</a:t>
            </a:r>
            <a:r>
              <a:rPr lang="en-US" sz="2400" baseline="-25000"/>
              <a:t>2</a:t>
            </a:r>
            <a:r>
              <a:rPr lang="en-US" sz="2400"/>
              <a:t>(4) = </a:t>
            </a:r>
            <a:r>
              <a:rPr lang="en-US" sz="2400" i="1"/>
              <a:t>C</a:t>
            </a:r>
            <a:r>
              <a:rPr lang="en-US" sz="2400"/>
              <a:t>( 2,4,0 ) + Upgrade( 4,0 ) – </a:t>
            </a:r>
            <a:r>
              <a:rPr lang="en-US" sz="2400" i="1"/>
              <a:t>C</a:t>
            </a:r>
            <a:r>
              <a:rPr lang="en-US" sz="2400"/>
              <a:t>(2,0,0 )= 6 + 8 - 7 = +7 &gt;0</a:t>
            </a:r>
          </a:p>
          <a:p>
            <a:pPr lvl="1">
              <a:lnSpc>
                <a:spcPct val="90000"/>
              </a:lnSpc>
            </a:pPr>
            <a:r>
              <a:rPr lang="en-US" sz="2000"/>
              <a:t>Cần cập nhật liên kết (4,0) từ loại 0 (4.8K) sang loại 1 (28K)</a:t>
            </a:r>
          </a:p>
          <a:p>
            <a:pPr lvl="1">
              <a:lnSpc>
                <a:spcPct val="90000"/>
              </a:lnSpc>
            </a:pPr>
            <a:r>
              <a:rPr lang="en-US" sz="2000"/>
              <a:t> Upgrade(4,0) = </a:t>
            </a:r>
            <a:r>
              <a:rPr lang="en-US" sz="2000" i="1"/>
              <a:t>C</a:t>
            </a:r>
            <a:r>
              <a:rPr lang="en-US" sz="2000"/>
              <a:t>(4,0,1) - </a:t>
            </a:r>
            <a:r>
              <a:rPr lang="en-US" sz="2000" i="1"/>
              <a:t>C</a:t>
            </a:r>
            <a:r>
              <a:rPr lang="en-US" sz="2000"/>
              <a:t>(4,0,0) = 15 - 7 = 8</a:t>
            </a:r>
          </a:p>
          <a:p>
            <a:pPr>
              <a:lnSpc>
                <a:spcPct val="90000"/>
              </a:lnSpc>
            </a:pPr>
            <a:r>
              <a:rPr lang="en-US" sz="2400"/>
              <a:t>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58" y="1600200"/>
            <a:ext cx="4484741"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570" y="434340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9854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72</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Xét nút 2 (cont.)</a:t>
            </a:r>
          </a:p>
          <a:p>
            <a:pPr>
              <a:lnSpc>
                <a:spcPct val="90000"/>
              </a:lnSpc>
            </a:pPr>
            <a:r>
              <a:rPr lang="en-US" sz="2400"/>
              <a:t>thoả hiệp</a:t>
            </a:r>
            <a:r>
              <a:rPr lang="en-US" sz="2400" baseline="-25000"/>
              <a:t>2</a:t>
            </a:r>
            <a:r>
              <a:rPr lang="en-US" sz="2400"/>
              <a:t>(3) = </a:t>
            </a:r>
            <a:r>
              <a:rPr lang="en-US" sz="2400" i="1"/>
              <a:t>C</a:t>
            </a:r>
            <a:r>
              <a:rPr lang="en-US" sz="2400"/>
              <a:t>( 2,3,0 ) + Upgrade( 3,0 ) – </a:t>
            </a:r>
            <a:r>
              <a:rPr lang="en-US" sz="2400" i="1"/>
              <a:t>C</a:t>
            </a:r>
            <a:r>
              <a:rPr lang="en-US" sz="2400"/>
              <a:t>(2,0,0 )= 5 + 0 - 7 = -2&lt; 0</a:t>
            </a:r>
          </a:p>
          <a:p>
            <a:pPr>
              <a:lnSpc>
                <a:spcPct val="90000"/>
              </a:lnSpc>
            </a:pPr>
            <a:r>
              <a:rPr lang="en-US" sz="2400"/>
              <a:t>thoả hiệp</a:t>
            </a:r>
            <a:r>
              <a:rPr lang="en-US" sz="2400" baseline="-25000"/>
              <a:t>2</a:t>
            </a:r>
            <a:r>
              <a:rPr lang="en-US" sz="2400"/>
              <a:t>(1)=0</a:t>
            </a:r>
          </a:p>
          <a:p>
            <a:pPr>
              <a:lnSpc>
                <a:spcPct val="90000"/>
              </a:lnSpc>
            </a:pPr>
            <a:r>
              <a:rPr lang="en-US" sz="2400"/>
              <a:t> </a:t>
            </a:r>
          </a:p>
          <a:p>
            <a:pPr>
              <a:lnSpc>
                <a:spcPct val="90000"/>
              </a:lnSpc>
            </a:pPr>
            <a:endParaRPr lang="en-US" sz="2400"/>
          </a:p>
          <a:p>
            <a:pPr>
              <a:lnSpc>
                <a:spcPct val="90000"/>
              </a:lnSpc>
            </a:pPr>
            <a:endParaRPr lang="en-US" sz="240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58" y="1600200"/>
            <a:ext cx="4484741"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5" y="449580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Nhóm 24">
            <a:extLst>
              <a:ext uri="{FF2B5EF4-FFF2-40B4-BE49-F238E27FC236}">
                <a16:creationId xmlns:a16="http://schemas.microsoft.com/office/drawing/2014/main" id="{D1CF88A6-1D5B-634D-B4FA-80E8276F4529}"/>
              </a:ext>
            </a:extLst>
          </p:cNvPr>
          <p:cNvGrpSpPr/>
          <p:nvPr/>
        </p:nvGrpSpPr>
        <p:grpSpPr>
          <a:xfrm>
            <a:off x="753666" y="3925099"/>
            <a:ext cx="3794400" cy="583200"/>
            <a:chOff x="753666" y="3925099"/>
            <a:chExt cx="3794400" cy="583200"/>
          </a:xfrm>
        </p:grpSpPr>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3DAEDFB7-89DB-394B-8785-5E962A743D6C}"/>
                    </a:ext>
                  </a:extLst>
                </p14:cNvPr>
                <p14:cNvContentPartPr/>
                <p14:nvPr/>
              </p14:nvContentPartPr>
              <p14:xfrm>
                <a:off x="753666" y="4093219"/>
                <a:ext cx="257400" cy="42480"/>
              </p14:xfrm>
            </p:contentPart>
          </mc:Choice>
          <mc:Fallback xmlns="">
            <p:pic>
              <p:nvPicPr>
                <p:cNvPr id="2" name="Viết tay 1">
                  <a:extLst>
                    <a:ext uri="{FF2B5EF4-FFF2-40B4-BE49-F238E27FC236}">
                      <a16:creationId xmlns:a16="http://schemas.microsoft.com/office/drawing/2014/main" id="{3DAEDFB7-89DB-394B-8785-5E962A743D6C}"/>
                    </a:ext>
                  </a:extLst>
                </p:cNvPr>
                <p:cNvPicPr/>
                <p:nvPr/>
              </p:nvPicPr>
              <p:blipFill>
                <a:blip r:embed="rId5"/>
                <a:stretch>
                  <a:fillRect/>
                </a:stretch>
              </p:blipFill>
              <p:spPr>
                <a:xfrm>
                  <a:off x="722706" y="4062619"/>
                  <a:ext cx="318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6DA7D53F-FAF8-6149-9E59-AA045586A2C7}"/>
                    </a:ext>
                  </a:extLst>
                </p14:cNvPr>
                <p14:cNvContentPartPr/>
                <p14:nvPr/>
              </p14:nvContentPartPr>
              <p14:xfrm>
                <a:off x="916386" y="4030219"/>
                <a:ext cx="210240" cy="183960"/>
              </p14:xfrm>
            </p:contentPart>
          </mc:Choice>
          <mc:Fallback xmlns="">
            <p:pic>
              <p:nvPicPr>
                <p:cNvPr id="3" name="Viết tay 2">
                  <a:extLst>
                    <a:ext uri="{FF2B5EF4-FFF2-40B4-BE49-F238E27FC236}">
                      <a16:creationId xmlns:a16="http://schemas.microsoft.com/office/drawing/2014/main" id="{6DA7D53F-FAF8-6149-9E59-AA045586A2C7}"/>
                    </a:ext>
                  </a:extLst>
                </p:cNvPr>
                <p:cNvPicPr/>
                <p:nvPr/>
              </p:nvPicPr>
              <p:blipFill>
                <a:blip r:embed="rId7"/>
                <a:stretch>
                  <a:fillRect/>
                </a:stretch>
              </p:blipFill>
              <p:spPr>
                <a:xfrm>
                  <a:off x="885426" y="3999619"/>
                  <a:ext cx="2718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Viết tay 6">
                  <a:extLst>
                    <a:ext uri="{FF2B5EF4-FFF2-40B4-BE49-F238E27FC236}">
                      <a16:creationId xmlns:a16="http://schemas.microsoft.com/office/drawing/2014/main" id="{B3D63FE1-F738-CF45-8CD2-BADB45672279}"/>
                    </a:ext>
                  </a:extLst>
                </p14:cNvPr>
                <p14:cNvContentPartPr/>
                <p14:nvPr/>
              </p14:nvContentPartPr>
              <p14:xfrm>
                <a:off x="1336146" y="3956779"/>
                <a:ext cx="31680" cy="246960"/>
              </p14:xfrm>
            </p:contentPart>
          </mc:Choice>
          <mc:Fallback xmlns="">
            <p:pic>
              <p:nvPicPr>
                <p:cNvPr id="7" name="Viết tay 6">
                  <a:extLst>
                    <a:ext uri="{FF2B5EF4-FFF2-40B4-BE49-F238E27FC236}">
                      <a16:creationId xmlns:a16="http://schemas.microsoft.com/office/drawing/2014/main" id="{B3D63FE1-F738-CF45-8CD2-BADB45672279}"/>
                    </a:ext>
                  </a:extLst>
                </p:cNvPr>
                <p:cNvPicPr/>
                <p:nvPr/>
              </p:nvPicPr>
              <p:blipFill>
                <a:blip r:embed="rId9"/>
                <a:stretch>
                  <a:fillRect/>
                </a:stretch>
              </p:blipFill>
              <p:spPr>
                <a:xfrm>
                  <a:off x="1320666" y="3941659"/>
                  <a:ext cx="622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Viết tay 7">
                  <a:extLst>
                    <a:ext uri="{FF2B5EF4-FFF2-40B4-BE49-F238E27FC236}">
                      <a16:creationId xmlns:a16="http://schemas.microsoft.com/office/drawing/2014/main" id="{957D41CA-EBDD-5347-874F-13B2CEED8618}"/>
                    </a:ext>
                  </a:extLst>
                </p14:cNvPr>
                <p14:cNvContentPartPr/>
                <p14:nvPr/>
              </p14:nvContentPartPr>
              <p14:xfrm>
                <a:off x="1179186" y="3925099"/>
                <a:ext cx="293760" cy="47520"/>
              </p14:xfrm>
            </p:contentPart>
          </mc:Choice>
          <mc:Fallback xmlns="">
            <p:pic>
              <p:nvPicPr>
                <p:cNvPr id="8" name="Viết tay 7">
                  <a:extLst>
                    <a:ext uri="{FF2B5EF4-FFF2-40B4-BE49-F238E27FC236}">
                      <a16:creationId xmlns:a16="http://schemas.microsoft.com/office/drawing/2014/main" id="{957D41CA-EBDD-5347-874F-13B2CEED8618}"/>
                    </a:ext>
                  </a:extLst>
                </p:cNvPr>
                <p:cNvPicPr/>
                <p:nvPr/>
              </p:nvPicPr>
              <p:blipFill>
                <a:blip r:embed="rId11"/>
                <a:stretch>
                  <a:fillRect/>
                </a:stretch>
              </p:blipFill>
              <p:spPr>
                <a:xfrm>
                  <a:off x="1164066" y="3909979"/>
                  <a:ext cx="3240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Viết tay 8">
                  <a:extLst>
                    <a:ext uri="{FF2B5EF4-FFF2-40B4-BE49-F238E27FC236}">
                      <a16:creationId xmlns:a16="http://schemas.microsoft.com/office/drawing/2014/main" id="{94A37104-3E18-F846-BDE5-FFF90780E819}"/>
                    </a:ext>
                  </a:extLst>
                </p14:cNvPr>
                <p14:cNvContentPartPr/>
                <p14:nvPr/>
              </p14:nvContentPartPr>
              <p14:xfrm>
                <a:off x="1399146" y="3972619"/>
                <a:ext cx="478080" cy="298800"/>
              </p14:xfrm>
            </p:contentPart>
          </mc:Choice>
          <mc:Fallback xmlns="">
            <p:pic>
              <p:nvPicPr>
                <p:cNvPr id="9" name="Viết tay 8">
                  <a:extLst>
                    <a:ext uri="{FF2B5EF4-FFF2-40B4-BE49-F238E27FC236}">
                      <a16:creationId xmlns:a16="http://schemas.microsoft.com/office/drawing/2014/main" id="{94A37104-3E18-F846-BDE5-FFF90780E819}"/>
                    </a:ext>
                  </a:extLst>
                </p:cNvPr>
                <p:cNvPicPr/>
                <p:nvPr/>
              </p:nvPicPr>
              <p:blipFill>
                <a:blip r:embed="rId13"/>
                <a:stretch>
                  <a:fillRect/>
                </a:stretch>
              </p:blipFill>
              <p:spPr>
                <a:xfrm>
                  <a:off x="1383666" y="3957139"/>
                  <a:ext cx="5083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Viết tay 9">
                  <a:extLst>
                    <a:ext uri="{FF2B5EF4-FFF2-40B4-BE49-F238E27FC236}">
                      <a16:creationId xmlns:a16="http://schemas.microsoft.com/office/drawing/2014/main" id="{6764A30A-E0B1-C249-B724-7CEEF672C6F0}"/>
                    </a:ext>
                  </a:extLst>
                </p14:cNvPr>
                <p14:cNvContentPartPr/>
                <p14:nvPr/>
              </p14:nvContentPartPr>
              <p14:xfrm>
                <a:off x="1908186" y="4177099"/>
                <a:ext cx="126360" cy="100080"/>
              </p14:xfrm>
            </p:contentPart>
          </mc:Choice>
          <mc:Fallback xmlns="">
            <p:pic>
              <p:nvPicPr>
                <p:cNvPr id="10" name="Viết tay 9">
                  <a:extLst>
                    <a:ext uri="{FF2B5EF4-FFF2-40B4-BE49-F238E27FC236}">
                      <a16:creationId xmlns:a16="http://schemas.microsoft.com/office/drawing/2014/main" id="{6764A30A-E0B1-C249-B724-7CEEF672C6F0}"/>
                    </a:ext>
                  </a:extLst>
                </p:cNvPr>
                <p:cNvPicPr/>
                <p:nvPr/>
              </p:nvPicPr>
              <p:blipFill>
                <a:blip r:embed="rId15"/>
                <a:stretch>
                  <a:fillRect/>
                </a:stretch>
              </p:blipFill>
              <p:spPr>
                <a:xfrm>
                  <a:off x="1892706" y="4161979"/>
                  <a:ext cx="156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Viết tay 10">
                  <a:extLst>
                    <a:ext uri="{FF2B5EF4-FFF2-40B4-BE49-F238E27FC236}">
                      <a16:creationId xmlns:a16="http://schemas.microsoft.com/office/drawing/2014/main" id="{BD0EF5E1-6E2B-5548-BE51-A4A9418C4B45}"/>
                    </a:ext>
                  </a:extLst>
                </p14:cNvPr>
                <p14:cNvContentPartPr/>
                <p14:nvPr/>
              </p14:nvContentPartPr>
              <p14:xfrm>
                <a:off x="1877226" y="3946339"/>
                <a:ext cx="57600" cy="94680"/>
              </p14:xfrm>
            </p:contentPart>
          </mc:Choice>
          <mc:Fallback xmlns="">
            <p:pic>
              <p:nvPicPr>
                <p:cNvPr id="11" name="Viết tay 10">
                  <a:extLst>
                    <a:ext uri="{FF2B5EF4-FFF2-40B4-BE49-F238E27FC236}">
                      <a16:creationId xmlns:a16="http://schemas.microsoft.com/office/drawing/2014/main" id="{BD0EF5E1-6E2B-5548-BE51-A4A9418C4B45}"/>
                    </a:ext>
                  </a:extLst>
                </p:cNvPr>
                <p:cNvPicPr/>
                <p:nvPr/>
              </p:nvPicPr>
              <p:blipFill>
                <a:blip r:embed="rId17"/>
                <a:stretch>
                  <a:fillRect/>
                </a:stretch>
              </p:blipFill>
              <p:spPr>
                <a:xfrm>
                  <a:off x="1861746" y="3930859"/>
                  <a:ext cx="87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Viết tay 11">
                  <a:extLst>
                    <a:ext uri="{FF2B5EF4-FFF2-40B4-BE49-F238E27FC236}">
                      <a16:creationId xmlns:a16="http://schemas.microsoft.com/office/drawing/2014/main" id="{C85D78F2-7622-DD4E-ACCD-A4D2B31BED70}"/>
                    </a:ext>
                  </a:extLst>
                </p14:cNvPr>
                <p14:cNvContentPartPr/>
                <p14:nvPr/>
              </p14:nvContentPartPr>
              <p14:xfrm>
                <a:off x="2096826" y="4035619"/>
                <a:ext cx="330840" cy="262800"/>
              </p14:xfrm>
            </p:contentPart>
          </mc:Choice>
          <mc:Fallback xmlns="">
            <p:pic>
              <p:nvPicPr>
                <p:cNvPr id="12" name="Viết tay 11">
                  <a:extLst>
                    <a:ext uri="{FF2B5EF4-FFF2-40B4-BE49-F238E27FC236}">
                      <a16:creationId xmlns:a16="http://schemas.microsoft.com/office/drawing/2014/main" id="{C85D78F2-7622-DD4E-ACCD-A4D2B31BED70}"/>
                    </a:ext>
                  </a:extLst>
                </p:cNvPr>
                <p:cNvPicPr/>
                <p:nvPr/>
              </p:nvPicPr>
              <p:blipFill>
                <a:blip r:embed="rId19"/>
                <a:stretch>
                  <a:fillRect/>
                </a:stretch>
              </p:blipFill>
              <p:spPr>
                <a:xfrm>
                  <a:off x="2081706" y="4020139"/>
                  <a:ext cx="361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Viết tay 12">
                  <a:extLst>
                    <a:ext uri="{FF2B5EF4-FFF2-40B4-BE49-F238E27FC236}">
                      <a16:creationId xmlns:a16="http://schemas.microsoft.com/office/drawing/2014/main" id="{E9DBE692-6843-2849-B593-7D9303EA88FB}"/>
                    </a:ext>
                  </a:extLst>
                </p14:cNvPr>
                <p14:cNvContentPartPr/>
                <p14:nvPr/>
              </p14:nvContentPartPr>
              <p14:xfrm>
                <a:off x="2332986" y="4066939"/>
                <a:ext cx="37080" cy="52920"/>
              </p14:xfrm>
            </p:contentPart>
          </mc:Choice>
          <mc:Fallback xmlns="">
            <p:pic>
              <p:nvPicPr>
                <p:cNvPr id="13" name="Viết tay 12">
                  <a:extLst>
                    <a:ext uri="{FF2B5EF4-FFF2-40B4-BE49-F238E27FC236}">
                      <a16:creationId xmlns:a16="http://schemas.microsoft.com/office/drawing/2014/main" id="{E9DBE692-6843-2849-B593-7D9303EA88FB}"/>
                    </a:ext>
                  </a:extLst>
                </p:cNvPr>
                <p:cNvPicPr/>
                <p:nvPr/>
              </p:nvPicPr>
              <p:blipFill>
                <a:blip r:embed="rId21"/>
                <a:stretch>
                  <a:fillRect/>
                </a:stretch>
              </p:blipFill>
              <p:spPr>
                <a:xfrm>
                  <a:off x="2317866" y="4051819"/>
                  <a:ext cx="67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Viết tay 13">
                  <a:extLst>
                    <a:ext uri="{FF2B5EF4-FFF2-40B4-BE49-F238E27FC236}">
                      <a16:creationId xmlns:a16="http://schemas.microsoft.com/office/drawing/2014/main" id="{5DB3C37D-1C22-E340-8264-40B9F9984B57}"/>
                    </a:ext>
                  </a:extLst>
                </p14:cNvPr>
                <p14:cNvContentPartPr/>
                <p14:nvPr/>
              </p14:nvContentPartPr>
              <p14:xfrm>
                <a:off x="2406786" y="4030939"/>
                <a:ext cx="251640" cy="477360"/>
              </p14:xfrm>
            </p:contentPart>
          </mc:Choice>
          <mc:Fallback xmlns="">
            <p:pic>
              <p:nvPicPr>
                <p:cNvPr id="14" name="Viết tay 13">
                  <a:extLst>
                    <a:ext uri="{FF2B5EF4-FFF2-40B4-BE49-F238E27FC236}">
                      <a16:creationId xmlns:a16="http://schemas.microsoft.com/office/drawing/2014/main" id="{5DB3C37D-1C22-E340-8264-40B9F9984B57}"/>
                    </a:ext>
                  </a:extLst>
                </p:cNvPr>
                <p:cNvPicPr/>
                <p:nvPr/>
              </p:nvPicPr>
              <p:blipFill>
                <a:blip r:embed="rId23"/>
                <a:stretch>
                  <a:fillRect/>
                </a:stretch>
              </p:blipFill>
              <p:spPr>
                <a:xfrm>
                  <a:off x="2391306" y="4015459"/>
                  <a:ext cx="2822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Viết tay 14">
                  <a:extLst>
                    <a:ext uri="{FF2B5EF4-FFF2-40B4-BE49-F238E27FC236}">
                      <a16:creationId xmlns:a16="http://schemas.microsoft.com/office/drawing/2014/main" id="{762CC485-78DB-1C48-B5FF-6547CD33678E}"/>
                    </a:ext>
                  </a:extLst>
                </p14:cNvPr>
                <p14:cNvContentPartPr/>
                <p14:nvPr/>
              </p14:nvContentPartPr>
              <p14:xfrm>
                <a:off x="2432706" y="4429099"/>
                <a:ext cx="47520" cy="5760"/>
              </p14:xfrm>
            </p:contentPart>
          </mc:Choice>
          <mc:Fallback xmlns="">
            <p:pic>
              <p:nvPicPr>
                <p:cNvPr id="15" name="Viết tay 14">
                  <a:extLst>
                    <a:ext uri="{FF2B5EF4-FFF2-40B4-BE49-F238E27FC236}">
                      <a16:creationId xmlns:a16="http://schemas.microsoft.com/office/drawing/2014/main" id="{762CC485-78DB-1C48-B5FF-6547CD33678E}"/>
                    </a:ext>
                  </a:extLst>
                </p:cNvPr>
                <p:cNvPicPr/>
                <p:nvPr/>
              </p:nvPicPr>
              <p:blipFill>
                <a:blip r:embed="rId25"/>
                <a:stretch>
                  <a:fillRect/>
                </a:stretch>
              </p:blipFill>
              <p:spPr>
                <a:xfrm>
                  <a:off x="2417586" y="4413979"/>
                  <a:ext cx="78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Viết tay 15">
                  <a:extLst>
                    <a:ext uri="{FF2B5EF4-FFF2-40B4-BE49-F238E27FC236}">
                      <a16:creationId xmlns:a16="http://schemas.microsoft.com/office/drawing/2014/main" id="{7673D566-2597-2B49-A6FB-100ED05E90FF}"/>
                    </a:ext>
                  </a:extLst>
                </p14:cNvPr>
                <p14:cNvContentPartPr/>
                <p14:nvPr/>
              </p14:nvContentPartPr>
              <p14:xfrm>
                <a:off x="2805306" y="4072339"/>
                <a:ext cx="84240" cy="199800"/>
              </p14:xfrm>
            </p:contentPart>
          </mc:Choice>
          <mc:Fallback xmlns="">
            <p:pic>
              <p:nvPicPr>
                <p:cNvPr id="16" name="Viết tay 15">
                  <a:extLst>
                    <a:ext uri="{FF2B5EF4-FFF2-40B4-BE49-F238E27FC236}">
                      <a16:creationId xmlns:a16="http://schemas.microsoft.com/office/drawing/2014/main" id="{7673D566-2597-2B49-A6FB-100ED05E90FF}"/>
                    </a:ext>
                  </a:extLst>
                </p:cNvPr>
                <p:cNvPicPr/>
                <p:nvPr/>
              </p:nvPicPr>
              <p:blipFill>
                <a:blip r:embed="rId27"/>
                <a:stretch>
                  <a:fillRect/>
                </a:stretch>
              </p:blipFill>
              <p:spPr>
                <a:xfrm>
                  <a:off x="2790186" y="4056859"/>
                  <a:ext cx="1148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Viết tay 16">
                  <a:extLst>
                    <a:ext uri="{FF2B5EF4-FFF2-40B4-BE49-F238E27FC236}">
                      <a16:creationId xmlns:a16="http://schemas.microsoft.com/office/drawing/2014/main" id="{C9BC7FAC-B530-7B4C-BEAE-9445EB2D96A0}"/>
                    </a:ext>
                  </a:extLst>
                </p14:cNvPr>
                <p14:cNvContentPartPr/>
                <p14:nvPr/>
              </p14:nvContentPartPr>
              <p14:xfrm>
                <a:off x="2962986" y="4119499"/>
                <a:ext cx="120960" cy="178920"/>
              </p14:xfrm>
            </p:contentPart>
          </mc:Choice>
          <mc:Fallback xmlns="">
            <p:pic>
              <p:nvPicPr>
                <p:cNvPr id="17" name="Viết tay 16">
                  <a:extLst>
                    <a:ext uri="{FF2B5EF4-FFF2-40B4-BE49-F238E27FC236}">
                      <a16:creationId xmlns:a16="http://schemas.microsoft.com/office/drawing/2014/main" id="{C9BC7FAC-B530-7B4C-BEAE-9445EB2D96A0}"/>
                    </a:ext>
                  </a:extLst>
                </p:cNvPr>
                <p:cNvPicPr/>
                <p:nvPr/>
              </p:nvPicPr>
              <p:blipFill>
                <a:blip r:embed="rId29"/>
                <a:stretch>
                  <a:fillRect/>
                </a:stretch>
              </p:blipFill>
              <p:spPr>
                <a:xfrm>
                  <a:off x="2947506" y="4104379"/>
                  <a:ext cx="1515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Viết tay 17">
                  <a:extLst>
                    <a:ext uri="{FF2B5EF4-FFF2-40B4-BE49-F238E27FC236}">
                      <a16:creationId xmlns:a16="http://schemas.microsoft.com/office/drawing/2014/main" id="{9F2A286A-FB33-A448-A551-B1D3A1351D0C}"/>
                    </a:ext>
                  </a:extLst>
                </p14:cNvPr>
                <p14:cNvContentPartPr/>
                <p14:nvPr/>
              </p14:nvContentPartPr>
              <p14:xfrm>
                <a:off x="3104466" y="4056499"/>
                <a:ext cx="63360" cy="262800"/>
              </p14:xfrm>
            </p:contentPart>
          </mc:Choice>
          <mc:Fallback xmlns="">
            <p:pic>
              <p:nvPicPr>
                <p:cNvPr id="18" name="Viết tay 17">
                  <a:extLst>
                    <a:ext uri="{FF2B5EF4-FFF2-40B4-BE49-F238E27FC236}">
                      <a16:creationId xmlns:a16="http://schemas.microsoft.com/office/drawing/2014/main" id="{9F2A286A-FB33-A448-A551-B1D3A1351D0C}"/>
                    </a:ext>
                  </a:extLst>
                </p:cNvPr>
                <p:cNvPicPr/>
                <p:nvPr/>
              </p:nvPicPr>
              <p:blipFill>
                <a:blip r:embed="rId31"/>
                <a:stretch>
                  <a:fillRect/>
                </a:stretch>
              </p:blipFill>
              <p:spPr>
                <a:xfrm>
                  <a:off x="3089346" y="4041379"/>
                  <a:ext cx="939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Viết tay 18">
                  <a:extLst>
                    <a:ext uri="{FF2B5EF4-FFF2-40B4-BE49-F238E27FC236}">
                      <a16:creationId xmlns:a16="http://schemas.microsoft.com/office/drawing/2014/main" id="{91698354-0284-894B-9AEE-43F970F3325E}"/>
                    </a:ext>
                  </a:extLst>
                </p14:cNvPr>
                <p14:cNvContentPartPr/>
                <p14:nvPr/>
              </p14:nvContentPartPr>
              <p14:xfrm>
                <a:off x="3288426" y="4229659"/>
                <a:ext cx="110520" cy="21240"/>
              </p14:xfrm>
            </p:contentPart>
          </mc:Choice>
          <mc:Fallback xmlns="">
            <p:pic>
              <p:nvPicPr>
                <p:cNvPr id="19" name="Viết tay 18">
                  <a:extLst>
                    <a:ext uri="{FF2B5EF4-FFF2-40B4-BE49-F238E27FC236}">
                      <a16:creationId xmlns:a16="http://schemas.microsoft.com/office/drawing/2014/main" id="{91698354-0284-894B-9AEE-43F970F3325E}"/>
                    </a:ext>
                  </a:extLst>
                </p:cNvPr>
                <p:cNvPicPr/>
                <p:nvPr/>
              </p:nvPicPr>
              <p:blipFill>
                <a:blip r:embed="rId33"/>
                <a:stretch>
                  <a:fillRect/>
                </a:stretch>
              </p:blipFill>
              <p:spPr>
                <a:xfrm>
                  <a:off x="3272946" y="4214539"/>
                  <a:ext cx="141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Viết tay 19">
                  <a:extLst>
                    <a:ext uri="{FF2B5EF4-FFF2-40B4-BE49-F238E27FC236}">
                      <a16:creationId xmlns:a16="http://schemas.microsoft.com/office/drawing/2014/main" id="{3A0C168A-6887-AD40-93F3-443C0ED148BC}"/>
                    </a:ext>
                  </a:extLst>
                </p14:cNvPr>
                <p14:cNvContentPartPr/>
                <p14:nvPr/>
              </p14:nvContentPartPr>
              <p14:xfrm>
                <a:off x="3267906" y="4297699"/>
                <a:ext cx="125640" cy="10800"/>
              </p14:xfrm>
            </p:contentPart>
          </mc:Choice>
          <mc:Fallback xmlns="">
            <p:pic>
              <p:nvPicPr>
                <p:cNvPr id="20" name="Viết tay 19">
                  <a:extLst>
                    <a:ext uri="{FF2B5EF4-FFF2-40B4-BE49-F238E27FC236}">
                      <a16:creationId xmlns:a16="http://schemas.microsoft.com/office/drawing/2014/main" id="{3A0C168A-6887-AD40-93F3-443C0ED148BC}"/>
                    </a:ext>
                  </a:extLst>
                </p:cNvPr>
                <p:cNvPicPr/>
                <p:nvPr/>
              </p:nvPicPr>
              <p:blipFill>
                <a:blip r:embed="rId35"/>
                <a:stretch>
                  <a:fillRect/>
                </a:stretch>
              </p:blipFill>
              <p:spPr>
                <a:xfrm>
                  <a:off x="3252786" y="4282579"/>
                  <a:ext cx="156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Viết tay 20">
                  <a:extLst>
                    <a:ext uri="{FF2B5EF4-FFF2-40B4-BE49-F238E27FC236}">
                      <a16:creationId xmlns:a16="http://schemas.microsoft.com/office/drawing/2014/main" id="{C7935D1B-234C-004E-85B8-A5849B0F87F9}"/>
                    </a:ext>
                  </a:extLst>
                </p14:cNvPr>
                <p14:cNvContentPartPr/>
                <p14:nvPr/>
              </p14:nvContentPartPr>
              <p14:xfrm>
                <a:off x="3587586" y="4177099"/>
                <a:ext cx="84240" cy="21240"/>
              </p14:xfrm>
            </p:contentPart>
          </mc:Choice>
          <mc:Fallback xmlns="">
            <p:pic>
              <p:nvPicPr>
                <p:cNvPr id="21" name="Viết tay 20">
                  <a:extLst>
                    <a:ext uri="{FF2B5EF4-FFF2-40B4-BE49-F238E27FC236}">
                      <a16:creationId xmlns:a16="http://schemas.microsoft.com/office/drawing/2014/main" id="{C7935D1B-234C-004E-85B8-A5849B0F87F9}"/>
                    </a:ext>
                  </a:extLst>
                </p:cNvPr>
                <p:cNvPicPr/>
                <p:nvPr/>
              </p:nvPicPr>
              <p:blipFill>
                <a:blip r:embed="rId37"/>
                <a:stretch>
                  <a:fillRect/>
                </a:stretch>
              </p:blipFill>
              <p:spPr>
                <a:xfrm>
                  <a:off x="3572106" y="4161979"/>
                  <a:ext cx="114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Viết tay 21">
                  <a:extLst>
                    <a:ext uri="{FF2B5EF4-FFF2-40B4-BE49-F238E27FC236}">
                      <a16:creationId xmlns:a16="http://schemas.microsoft.com/office/drawing/2014/main" id="{E6FD3424-34B8-2145-8FDD-6537B9E992CD}"/>
                    </a:ext>
                  </a:extLst>
                </p14:cNvPr>
                <p14:cNvContentPartPr/>
                <p14:nvPr/>
              </p14:nvContentPartPr>
              <p14:xfrm>
                <a:off x="3697746" y="4104379"/>
                <a:ext cx="183960" cy="214920"/>
              </p14:xfrm>
            </p:contentPart>
          </mc:Choice>
          <mc:Fallback xmlns="">
            <p:pic>
              <p:nvPicPr>
                <p:cNvPr id="22" name="Viết tay 21">
                  <a:extLst>
                    <a:ext uri="{FF2B5EF4-FFF2-40B4-BE49-F238E27FC236}">
                      <a16:creationId xmlns:a16="http://schemas.microsoft.com/office/drawing/2014/main" id="{E6FD3424-34B8-2145-8FDD-6537B9E992CD}"/>
                    </a:ext>
                  </a:extLst>
                </p:cNvPr>
                <p:cNvPicPr/>
                <p:nvPr/>
              </p:nvPicPr>
              <p:blipFill>
                <a:blip r:embed="rId39"/>
                <a:stretch>
                  <a:fillRect/>
                </a:stretch>
              </p:blipFill>
              <p:spPr>
                <a:xfrm>
                  <a:off x="3682266" y="4088899"/>
                  <a:ext cx="214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Viết tay 22">
                  <a:extLst>
                    <a:ext uri="{FF2B5EF4-FFF2-40B4-BE49-F238E27FC236}">
                      <a16:creationId xmlns:a16="http://schemas.microsoft.com/office/drawing/2014/main" id="{6660B5D9-B2AE-5D4E-B75F-706242FA845B}"/>
                    </a:ext>
                  </a:extLst>
                </p14:cNvPr>
                <p14:cNvContentPartPr/>
                <p14:nvPr/>
              </p14:nvContentPartPr>
              <p14:xfrm>
                <a:off x="4012386" y="4061899"/>
                <a:ext cx="231120" cy="262800"/>
              </p14:xfrm>
            </p:contentPart>
          </mc:Choice>
          <mc:Fallback xmlns="">
            <p:pic>
              <p:nvPicPr>
                <p:cNvPr id="23" name="Viết tay 22">
                  <a:extLst>
                    <a:ext uri="{FF2B5EF4-FFF2-40B4-BE49-F238E27FC236}">
                      <a16:creationId xmlns:a16="http://schemas.microsoft.com/office/drawing/2014/main" id="{6660B5D9-B2AE-5D4E-B75F-706242FA845B}"/>
                    </a:ext>
                  </a:extLst>
                </p:cNvPr>
                <p:cNvPicPr/>
                <p:nvPr/>
              </p:nvPicPr>
              <p:blipFill>
                <a:blip r:embed="rId41"/>
                <a:stretch>
                  <a:fillRect/>
                </a:stretch>
              </p:blipFill>
              <p:spPr>
                <a:xfrm>
                  <a:off x="3997266" y="4046419"/>
                  <a:ext cx="261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Viết tay 23">
                  <a:extLst>
                    <a:ext uri="{FF2B5EF4-FFF2-40B4-BE49-F238E27FC236}">
                      <a16:creationId xmlns:a16="http://schemas.microsoft.com/office/drawing/2014/main" id="{53288C61-6633-8340-B90C-0B6CDA48D6D1}"/>
                    </a:ext>
                  </a:extLst>
                </p14:cNvPr>
                <p14:cNvContentPartPr/>
                <p14:nvPr/>
              </p14:nvContentPartPr>
              <p14:xfrm>
                <a:off x="4364106" y="4066939"/>
                <a:ext cx="183960" cy="241200"/>
              </p14:xfrm>
            </p:contentPart>
          </mc:Choice>
          <mc:Fallback xmlns="">
            <p:pic>
              <p:nvPicPr>
                <p:cNvPr id="24" name="Viết tay 23">
                  <a:extLst>
                    <a:ext uri="{FF2B5EF4-FFF2-40B4-BE49-F238E27FC236}">
                      <a16:creationId xmlns:a16="http://schemas.microsoft.com/office/drawing/2014/main" id="{53288C61-6633-8340-B90C-0B6CDA48D6D1}"/>
                    </a:ext>
                  </a:extLst>
                </p:cNvPr>
                <p:cNvPicPr/>
                <p:nvPr/>
              </p:nvPicPr>
              <p:blipFill>
                <a:blip r:embed="rId43"/>
                <a:stretch>
                  <a:fillRect/>
                </a:stretch>
              </p:blipFill>
              <p:spPr>
                <a:xfrm>
                  <a:off x="4348986" y="4051819"/>
                  <a:ext cx="214560" cy="271800"/>
                </a:xfrm>
                <a:prstGeom prst="rect">
                  <a:avLst/>
                </a:prstGeom>
              </p:spPr>
            </p:pic>
          </mc:Fallback>
        </mc:AlternateContent>
      </p:grpSp>
    </p:spTree>
    <p:extLst>
      <p:ext uri="{BB962C8B-B14F-4D97-AF65-F5344CB8AC3E}">
        <p14:creationId xmlns:p14="http://schemas.microsoft.com/office/powerpoint/2010/main" val="3042946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73</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a:t>thoả hiệp</a:t>
            </a:r>
            <a:r>
              <a:rPr lang="en-US" sz="2400" baseline="-25000"/>
              <a:t> </a:t>
            </a:r>
            <a:r>
              <a:rPr lang="en-US" sz="2400"/>
              <a:t>(4 ) min. Nối 4 với 3.</a:t>
            </a:r>
          </a:p>
          <a:p>
            <a:pPr>
              <a:lnSpc>
                <a:spcPct val="90000"/>
              </a:lnSpc>
            </a:pPr>
            <a:r>
              <a:rPr lang="en-US" sz="2400"/>
              <a:t>thoả hiệp</a:t>
            </a:r>
            <a:r>
              <a:rPr lang="en-US" sz="2400" baseline="-25000"/>
              <a:t>4</a:t>
            </a:r>
            <a:r>
              <a:rPr lang="en-US" sz="2400"/>
              <a:t>(2) = </a:t>
            </a:r>
            <a:r>
              <a:rPr lang="en-US" sz="2400" i="1"/>
              <a:t>C</a:t>
            </a:r>
            <a:r>
              <a:rPr lang="en-US" sz="2400"/>
              <a:t>( 4,2,0 ) + Upgrade( 2,0 ) – </a:t>
            </a:r>
            <a:r>
              <a:rPr lang="en-US" sz="2400" i="1"/>
              <a:t>C</a:t>
            </a:r>
            <a:r>
              <a:rPr lang="en-US" sz="2400"/>
              <a:t>(4,0,0 )= 6 + 8 - 7 = +7 &gt;0</a:t>
            </a:r>
          </a:p>
          <a:p>
            <a:pPr lvl="1">
              <a:lnSpc>
                <a:spcPct val="90000"/>
              </a:lnSpc>
            </a:pPr>
            <a:r>
              <a:rPr lang="en-US" sz="2000"/>
              <a:t>Cần cập nhật liên kết (2,0) từ loại 0 (4.8K) sang loại 1 (28K)</a:t>
            </a:r>
          </a:p>
          <a:p>
            <a:pPr lvl="1">
              <a:lnSpc>
                <a:spcPct val="90000"/>
              </a:lnSpc>
            </a:pPr>
            <a:r>
              <a:rPr lang="en-US" sz="2000"/>
              <a:t> Upgrade(2,0) = </a:t>
            </a:r>
            <a:r>
              <a:rPr lang="en-US" sz="2000" i="1"/>
              <a:t>C</a:t>
            </a:r>
            <a:r>
              <a:rPr lang="en-US" sz="2000"/>
              <a:t>(2,0,1) - </a:t>
            </a:r>
            <a:r>
              <a:rPr lang="en-US" sz="2000" i="1"/>
              <a:t>C</a:t>
            </a:r>
            <a:r>
              <a:rPr lang="en-US" sz="2000"/>
              <a:t>(2,0,0) = 15 - 7 = 8</a:t>
            </a:r>
          </a:p>
          <a:p>
            <a:pPr>
              <a:lnSpc>
                <a:spcPct val="90000"/>
              </a:lnSpc>
            </a:pPr>
            <a:endParaRPr lang="en-US" sz="2400"/>
          </a:p>
          <a:p>
            <a:pPr>
              <a:lnSpc>
                <a:spcPct val="90000"/>
              </a:lnSpc>
            </a:pPr>
            <a:endParaRPr lang="en-US" sz="2400"/>
          </a:p>
          <a:p>
            <a:pPr>
              <a:lnSpc>
                <a:spcPct val="90000"/>
              </a:lnSpc>
            </a:pPr>
            <a:endParaRPr lang="en-US" sz="240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10" y="5756635"/>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747" y="1550709"/>
            <a:ext cx="5561682" cy="350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401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57400"/>
            <a:ext cx="4745182" cy="350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a:spLocks noGrp="1"/>
          </p:cNvSpPr>
          <p:nvPr>
            <p:ph type="sldNum" sz="quarter" idx="11"/>
          </p:nvPr>
        </p:nvSpPr>
        <p:spPr/>
        <p:txBody>
          <a:bodyPr/>
          <a:lstStyle/>
          <a:p>
            <a:fld id="{7B7BD709-8826-4781-AED8-00C4252AF073}" type="slidenum">
              <a:rPr lang="en-US"/>
              <a:pPr/>
              <a:t>74</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838200" y="1545813"/>
            <a:ext cx="4495800" cy="4525963"/>
          </a:xfrm>
        </p:spPr>
        <p:txBody>
          <a:bodyPr/>
          <a:lstStyle/>
          <a:p>
            <a:pPr>
              <a:lnSpc>
                <a:spcPct val="90000"/>
              </a:lnSpc>
            </a:pPr>
            <a:r>
              <a:rPr lang="en-US" sz="2400"/>
              <a:t>Cập nhật thỏa hiệp</a:t>
            </a:r>
          </a:p>
          <a:p>
            <a:pPr>
              <a:lnSpc>
                <a:spcPct val="90000"/>
              </a:lnSpc>
            </a:pPr>
            <a:r>
              <a:rPr lang="en-US" sz="2400"/>
              <a:t>thoả hiệp</a:t>
            </a:r>
            <a:r>
              <a:rPr lang="en-US" sz="2400" baseline="-25000"/>
              <a:t>4</a:t>
            </a:r>
            <a:r>
              <a:rPr lang="en-US" sz="2400"/>
              <a:t>(2) = </a:t>
            </a:r>
            <a:r>
              <a:rPr lang="en-US" sz="2400" i="1"/>
              <a:t>C</a:t>
            </a:r>
            <a:r>
              <a:rPr lang="en-US" sz="2400"/>
              <a:t>( 4,2,1 ) + Upgrade( 2,0 ) – </a:t>
            </a:r>
            <a:r>
              <a:rPr lang="en-US" sz="2400" i="1"/>
              <a:t>C</a:t>
            </a:r>
            <a:r>
              <a:rPr lang="en-US" sz="2400"/>
              <a:t>(3,0,1 )= 10 + 8 - 10 = +8 &gt;0</a:t>
            </a:r>
          </a:p>
          <a:p>
            <a:pPr lvl="1">
              <a:lnSpc>
                <a:spcPct val="90000"/>
              </a:lnSpc>
            </a:pPr>
            <a:r>
              <a:rPr lang="en-US" sz="2000"/>
              <a:t>Cần cập nhật liên kết (2,0) từ loại 0 (4.8K) sang loại 1 (28K)</a:t>
            </a:r>
          </a:p>
          <a:p>
            <a:pPr lvl="1">
              <a:lnSpc>
                <a:spcPct val="90000"/>
              </a:lnSpc>
            </a:pPr>
            <a:r>
              <a:rPr lang="en-US" sz="2000"/>
              <a:t> Upgrade(2,0) = </a:t>
            </a:r>
            <a:r>
              <a:rPr lang="en-US" sz="2000" i="1"/>
              <a:t>C</a:t>
            </a:r>
            <a:r>
              <a:rPr lang="en-US" sz="2000"/>
              <a:t>(2,0,1) - </a:t>
            </a:r>
            <a:r>
              <a:rPr lang="en-US" sz="2000" i="1"/>
              <a:t>C</a:t>
            </a:r>
            <a:r>
              <a:rPr lang="en-US" sz="2000"/>
              <a:t>(2,0,0) = 15 - 7 = 8</a:t>
            </a:r>
          </a:p>
          <a:p>
            <a:pPr>
              <a:lnSpc>
                <a:spcPct val="90000"/>
              </a:lnSpc>
            </a:pPr>
            <a:endParaRPr lang="en-US" sz="2400"/>
          </a:p>
          <a:p>
            <a:pPr>
              <a:lnSpc>
                <a:spcPct val="90000"/>
              </a:lnSpc>
            </a:pPr>
            <a:endParaRPr lang="en-US" sz="2400"/>
          </a:p>
          <a:p>
            <a:pPr>
              <a:lnSpc>
                <a:spcPct val="90000"/>
              </a:lnSpc>
            </a:pPr>
            <a:endParaRPr lang="en-US" sz="240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5" y="449580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3968D71A-1E42-E640-B87F-142BB9185547}"/>
                  </a:ext>
                </a:extLst>
              </p14:cNvPr>
              <p14:cNvContentPartPr/>
              <p14:nvPr/>
            </p14:nvContentPartPr>
            <p14:xfrm>
              <a:off x="1280706" y="1737019"/>
              <a:ext cx="21240" cy="21240"/>
            </p14:xfrm>
          </p:contentPart>
        </mc:Choice>
        <mc:Fallback xmlns="">
          <p:pic>
            <p:nvPicPr>
              <p:cNvPr id="2" name="Viết tay 1">
                <a:extLst>
                  <a:ext uri="{FF2B5EF4-FFF2-40B4-BE49-F238E27FC236}">
                    <a16:creationId xmlns:a16="http://schemas.microsoft.com/office/drawing/2014/main" id="{3968D71A-1E42-E640-B87F-142BB9185547}"/>
                  </a:ext>
                </a:extLst>
              </p:cNvPr>
              <p:cNvPicPr/>
              <p:nvPr/>
            </p:nvPicPr>
            <p:blipFill>
              <a:blip r:embed="rId5"/>
              <a:stretch>
                <a:fillRect/>
              </a:stretch>
            </p:blipFill>
            <p:spPr>
              <a:xfrm>
                <a:off x="1245066" y="1665019"/>
                <a:ext cx="92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84FF5963-C631-504E-AF7E-03A393FBC744}"/>
                  </a:ext>
                </a:extLst>
              </p14:cNvPr>
              <p14:cNvContentPartPr/>
              <p14:nvPr/>
            </p14:nvContentPartPr>
            <p14:xfrm>
              <a:off x="1359546" y="1742059"/>
              <a:ext cx="360" cy="360"/>
            </p14:xfrm>
          </p:contentPart>
        </mc:Choice>
        <mc:Fallback xmlns="">
          <p:pic>
            <p:nvPicPr>
              <p:cNvPr id="3" name="Viết tay 2">
                <a:extLst>
                  <a:ext uri="{FF2B5EF4-FFF2-40B4-BE49-F238E27FC236}">
                    <a16:creationId xmlns:a16="http://schemas.microsoft.com/office/drawing/2014/main" id="{84FF5963-C631-504E-AF7E-03A393FBC744}"/>
                  </a:ext>
                </a:extLst>
              </p:cNvPr>
              <p:cNvPicPr/>
              <p:nvPr/>
            </p:nvPicPr>
            <p:blipFill>
              <a:blip r:embed="rId7"/>
              <a:stretch>
                <a:fillRect/>
              </a:stretch>
            </p:blipFill>
            <p:spPr>
              <a:xfrm>
                <a:off x="1323546" y="167041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Viết tay 4">
                <a:extLst>
                  <a:ext uri="{FF2B5EF4-FFF2-40B4-BE49-F238E27FC236}">
                    <a16:creationId xmlns:a16="http://schemas.microsoft.com/office/drawing/2014/main" id="{6F88D484-D129-A448-9788-9A8B80672922}"/>
                  </a:ext>
                </a:extLst>
              </p14:cNvPr>
              <p14:cNvContentPartPr/>
              <p14:nvPr/>
            </p14:nvContentPartPr>
            <p14:xfrm>
              <a:off x="1304106" y="1700299"/>
              <a:ext cx="2517120" cy="68760"/>
            </p14:xfrm>
          </p:contentPart>
        </mc:Choice>
        <mc:Fallback xmlns="">
          <p:pic>
            <p:nvPicPr>
              <p:cNvPr id="5" name="Viết tay 4">
                <a:extLst>
                  <a:ext uri="{FF2B5EF4-FFF2-40B4-BE49-F238E27FC236}">
                    <a16:creationId xmlns:a16="http://schemas.microsoft.com/office/drawing/2014/main" id="{6F88D484-D129-A448-9788-9A8B80672922}"/>
                  </a:ext>
                </a:extLst>
              </p:cNvPr>
              <p:cNvPicPr/>
              <p:nvPr/>
            </p:nvPicPr>
            <p:blipFill>
              <a:blip r:embed="rId9"/>
              <a:stretch>
                <a:fillRect/>
              </a:stretch>
            </p:blipFill>
            <p:spPr>
              <a:xfrm>
                <a:off x="1268106" y="1628299"/>
                <a:ext cx="2588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Viết tay 7">
                <a:extLst>
                  <a:ext uri="{FF2B5EF4-FFF2-40B4-BE49-F238E27FC236}">
                    <a16:creationId xmlns:a16="http://schemas.microsoft.com/office/drawing/2014/main" id="{DB9C21D3-8914-9A47-8F4A-B43D66A94DB0}"/>
                  </a:ext>
                </a:extLst>
              </p14:cNvPr>
              <p14:cNvContentPartPr/>
              <p14:nvPr/>
            </p14:nvContentPartPr>
            <p14:xfrm>
              <a:off x="1480146" y="2314099"/>
              <a:ext cx="1511640" cy="37080"/>
            </p14:xfrm>
          </p:contentPart>
        </mc:Choice>
        <mc:Fallback xmlns="">
          <p:pic>
            <p:nvPicPr>
              <p:cNvPr id="8" name="Viết tay 7">
                <a:extLst>
                  <a:ext uri="{FF2B5EF4-FFF2-40B4-BE49-F238E27FC236}">
                    <a16:creationId xmlns:a16="http://schemas.microsoft.com/office/drawing/2014/main" id="{DB9C21D3-8914-9A47-8F4A-B43D66A94DB0}"/>
                  </a:ext>
                </a:extLst>
              </p:cNvPr>
              <p:cNvPicPr/>
              <p:nvPr/>
            </p:nvPicPr>
            <p:blipFill>
              <a:blip r:embed="rId11"/>
              <a:stretch>
                <a:fillRect/>
              </a:stretch>
            </p:blipFill>
            <p:spPr>
              <a:xfrm>
                <a:off x="1444506" y="2242459"/>
                <a:ext cx="1583280" cy="180720"/>
              </a:xfrm>
              <a:prstGeom prst="rect">
                <a:avLst/>
              </a:prstGeom>
            </p:spPr>
          </p:pic>
        </mc:Fallback>
      </mc:AlternateContent>
    </p:spTree>
    <p:extLst>
      <p:ext uri="{BB962C8B-B14F-4D97-AF65-F5344CB8AC3E}">
        <p14:creationId xmlns:p14="http://schemas.microsoft.com/office/powerpoint/2010/main" val="3040402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57400"/>
            <a:ext cx="4745182" cy="350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a:spLocks noGrp="1"/>
          </p:cNvSpPr>
          <p:nvPr>
            <p:ph type="sldNum" sz="quarter" idx="11"/>
          </p:nvPr>
        </p:nvSpPr>
        <p:spPr/>
        <p:txBody>
          <a:bodyPr/>
          <a:lstStyle/>
          <a:p>
            <a:fld id="{7B7BD709-8826-4781-AED8-00C4252AF073}" type="slidenum">
              <a:rPr lang="en-US"/>
              <a:pPr/>
              <a:t>75</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838200" y="1545813"/>
            <a:ext cx="4495800" cy="4525963"/>
          </a:xfrm>
        </p:spPr>
        <p:txBody>
          <a:bodyPr/>
          <a:lstStyle/>
          <a:p>
            <a:pPr>
              <a:lnSpc>
                <a:spcPct val="90000"/>
              </a:lnSpc>
            </a:pPr>
            <a:r>
              <a:rPr lang="en-US" sz="2400"/>
              <a:t>Cập nhật thỏa hiệp</a:t>
            </a:r>
          </a:p>
          <a:p>
            <a:pPr>
              <a:lnSpc>
                <a:spcPct val="90000"/>
              </a:lnSpc>
            </a:pPr>
            <a:r>
              <a:rPr lang="en-US" sz="2400"/>
              <a:t>thoả hiệp</a:t>
            </a:r>
            <a:r>
              <a:rPr lang="en-US" sz="2400" baseline="-25000"/>
              <a:t>4</a:t>
            </a:r>
            <a:r>
              <a:rPr lang="en-US" sz="2400"/>
              <a:t>(1) = </a:t>
            </a:r>
            <a:r>
              <a:rPr lang="en-US" sz="2400" i="1"/>
              <a:t>C</a:t>
            </a:r>
            <a:r>
              <a:rPr lang="en-US" sz="2400"/>
              <a:t>( 4,1,1 ) + Upgrade( 1,0 ) – </a:t>
            </a:r>
            <a:r>
              <a:rPr lang="en-US" sz="2400" i="1"/>
              <a:t>C</a:t>
            </a:r>
            <a:r>
              <a:rPr lang="en-US" sz="2400"/>
              <a:t>(3,0,1 )= 12 + 10 - 10 = +12 &gt;0</a:t>
            </a:r>
          </a:p>
          <a:p>
            <a:pPr lvl="1">
              <a:lnSpc>
                <a:spcPct val="90000"/>
              </a:lnSpc>
            </a:pPr>
            <a:r>
              <a:rPr lang="en-US" sz="2000"/>
              <a:t>Cần cập nhật liên kết (2,0) từ loại 1 (28K) sang loại 2 (64K)</a:t>
            </a:r>
          </a:p>
          <a:p>
            <a:pPr lvl="1">
              <a:lnSpc>
                <a:spcPct val="90000"/>
              </a:lnSpc>
            </a:pPr>
            <a:r>
              <a:rPr lang="en-US" sz="2000"/>
              <a:t> Upgrade(1,0) = </a:t>
            </a:r>
            <a:r>
              <a:rPr lang="en-US" sz="2000" i="1"/>
              <a:t>C</a:t>
            </a:r>
            <a:r>
              <a:rPr lang="en-US" sz="2000"/>
              <a:t>(1,0,2) - </a:t>
            </a:r>
            <a:r>
              <a:rPr lang="en-US" sz="2000" i="1"/>
              <a:t>C</a:t>
            </a:r>
            <a:r>
              <a:rPr lang="en-US" sz="2000"/>
              <a:t>(1,0,1) = 20 - 10 = 10</a:t>
            </a:r>
          </a:p>
          <a:p>
            <a:pPr>
              <a:lnSpc>
                <a:spcPct val="90000"/>
              </a:lnSpc>
            </a:pPr>
            <a:endParaRPr lang="en-US" sz="2400"/>
          </a:p>
          <a:p>
            <a:pPr>
              <a:lnSpc>
                <a:spcPct val="90000"/>
              </a:lnSpc>
            </a:pPr>
            <a:endParaRPr lang="en-US" sz="2400"/>
          </a:p>
          <a:p>
            <a:pPr>
              <a:lnSpc>
                <a:spcPct val="90000"/>
              </a:lnSpc>
            </a:pPr>
            <a:endParaRPr lang="en-US" sz="240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5" y="449580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Nhóm 11">
            <a:extLst>
              <a:ext uri="{FF2B5EF4-FFF2-40B4-BE49-F238E27FC236}">
                <a16:creationId xmlns:a16="http://schemas.microsoft.com/office/drawing/2014/main" id="{A660837F-6DF1-2F4C-B351-E199F6DE1087}"/>
              </a:ext>
            </a:extLst>
          </p:cNvPr>
          <p:cNvGrpSpPr/>
          <p:nvPr/>
        </p:nvGrpSpPr>
        <p:grpSpPr>
          <a:xfrm>
            <a:off x="3873066" y="1548019"/>
            <a:ext cx="1064160" cy="415080"/>
            <a:chOff x="3873066" y="1548019"/>
            <a:chExt cx="1064160" cy="415080"/>
          </a:xfrm>
        </p:grpSpPr>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752C015D-0499-8145-9B62-2F959B9FFE8A}"/>
                    </a:ext>
                  </a:extLst>
                </p14:cNvPr>
                <p14:cNvContentPartPr/>
                <p14:nvPr/>
              </p14:nvContentPartPr>
              <p14:xfrm>
                <a:off x="3873066" y="1595179"/>
                <a:ext cx="105480" cy="289080"/>
              </p14:xfrm>
            </p:contentPart>
          </mc:Choice>
          <mc:Fallback xmlns="">
            <p:pic>
              <p:nvPicPr>
                <p:cNvPr id="2" name="Viết tay 1">
                  <a:extLst>
                    <a:ext uri="{FF2B5EF4-FFF2-40B4-BE49-F238E27FC236}">
                      <a16:creationId xmlns:a16="http://schemas.microsoft.com/office/drawing/2014/main" id="{752C015D-0499-8145-9B62-2F959B9FFE8A}"/>
                    </a:ext>
                  </a:extLst>
                </p:cNvPr>
                <p:cNvPicPr/>
                <p:nvPr/>
              </p:nvPicPr>
              <p:blipFill>
                <a:blip r:embed="rId5"/>
                <a:stretch>
                  <a:fillRect/>
                </a:stretch>
              </p:blipFill>
              <p:spPr>
                <a:xfrm>
                  <a:off x="3857946" y="1580059"/>
                  <a:ext cx="1357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773EA78F-1DB6-334C-80F5-AF953CAB2037}"/>
                    </a:ext>
                  </a:extLst>
                </p14:cNvPr>
                <p14:cNvContentPartPr/>
                <p14:nvPr/>
              </p14:nvContentPartPr>
              <p14:xfrm>
                <a:off x="4004466" y="1737019"/>
                <a:ext cx="462240" cy="142200"/>
              </p14:xfrm>
            </p:contentPart>
          </mc:Choice>
          <mc:Fallback xmlns="">
            <p:pic>
              <p:nvPicPr>
                <p:cNvPr id="3" name="Viết tay 2">
                  <a:extLst>
                    <a:ext uri="{FF2B5EF4-FFF2-40B4-BE49-F238E27FC236}">
                      <a16:creationId xmlns:a16="http://schemas.microsoft.com/office/drawing/2014/main" id="{773EA78F-1DB6-334C-80F5-AF953CAB2037}"/>
                    </a:ext>
                  </a:extLst>
                </p:cNvPr>
                <p:cNvPicPr/>
                <p:nvPr/>
              </p:nvPicPr>
              <p:blipFill>
                <a:blip r:embed="rId7"/>
                <a:stretch>
                  <a:fillRect/>
                </a:stretch>
              </p:blipFill>
              <p:spPr>
                <a:xfrm>
                  <a:off x="3988986" y="1721539"/>
                  <a:ext cx="4928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Viết tay 4">
                  <a:extLst>
                    <a:ext uri="{FF2B5EF4-FFF2-40B4-BE49-F238E27FC236}">
                      <a16:creationId xmlns:a16="http://schemas.microsoft.com/office/drawing/2014/main" id="{485778B1-D039-5747-BF64-CBB41BDE30B1}"/>
                    </a:ext>
                  </a:extLst>
                </p14:cNvPr>
                <p14:cNvContentPartPr/>
                <p14:nvPr/>
              </p14:nvContentPartPr>
              <p14:xfrm>
                <a:off x="4503066" y="1586899"/>
                <a:ext cx="84240" cy="271080"/>
              </p14:xfrm>
            </p:contentPart>
          </mc:Choice>
          <mc:Fallback xmlns="">
            <p:pic>
              <p:nvPicPr>
                <p:cNvPr id="5" name="Viết tay 4">
                  <a:extLst>
                    <a:ext uri="{FF2B5EF4-FFF2-40B4-BE49-F238E27FC236}">
                      <a16:creationId xmlns:a16="http://schemas.microsoft.com/office/drawing/2014/main" id="{485778B1-D039-5747-BF64-CBB41BDE30B1}"/>
                    </a:ext>
                  </a:extLst>
                </p:cNvPr>
                <p:cNvPicPr/>
                <p:nvPr/>
              </p:nvPicPr>
              <p:blipFill>
                <a:blip r:embed="rId9"/>
                <a:stretch>
                  <a:fillRect/>
                </a:stretch>
              </p:blipFill>
              <p:spPr>
                <a:xfrm>
                  <a:off x="4487586" y="1571779"/>
                  <a:ext cx="1148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Viết tay 7">
                  <a:extLst>
                    <a:ext uri="{FF2B5EF4-FFF2-40B4-BE49-F238E27FC236}">
                      <a16:creationId xmlns:a16="http://schemas.microsoft.com/office/drawing/2014/main" id="{4FFC1A4D-E535-9F46-BF26-E83D5A08AEF7}"/>
                    </a:ext>
                  </a:extLst>
                </p14:cNvPr>
                <p14:cNvContentPartPr/>
                <p14:nvPr/>
              </p14:nvContentPartPr>
              <p14:xfrm>
                <a:off x="4445106" y="1715779"/>
                <a:ext cx="236520" cy="57960"/>
              </p14:xfrm>
            </p:contentPart>
          </mc:Choice>
          <mc:Fallback xmlns="">
            <p:pic>
              <p:nvPicPr>
                <p:cNvPr id="8" name="Viết tay 7">
                  <a:extLst>
                    <a:ext uri="{FF2B5EF4-FFF2-40B4-BE49-F238E27FC236}">
                      <a16:creationId xmlns:a16="http://schemas.microsoft.com/office/drawing/2014/main" id="{4FFC1A4D-E535-9F46-BF26-E83D5A08AEF7}"/>
                    </a:ext>
                  </a:extLst>
                </p:cNvPr>
                <p:cNvPicPr/>
                <p:nvPr/>
              </p:nvPicPr>
              <p:blipFill>
                <a:blip r:embed="rId11"/>
                <a:stretch>
                  <a:fillRect/>
                </a:stretch>
              </p:blipFill>
              <p:spPr>
                <a:xfrm>
                  <a:off x="4429986" y="1700659"/>
                  <a:ext cx="2671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Viết tay 9">
                  <a:extLst>
                    <a:ext uri="{FF2B5EF4-FFF2-40B4-BE49-F238E27FC236}">
                      <a16:creationId xmlns:a16="http://schemas.microsoft.com/office/drawing/2014/main" id="{BA3EC7AB-B1A0-D342-9CDB-D4742052FDEE}"/>
                    </a:ext>
                  </a:extLst>
                </p14:cNvPr>
                <p14:cNvContentPartPr/>
                <p14:nvPr/>
              </p14:nvContentPartPr>
              <p14:xfrm>
                <a:off x="4586946" y="1820899"/>
                <a:ext cx="47520" cy="21240"/>
              </p14:xfrm>
            </p:contentPart>
          </mc:Choice>
          <mc:Fallback xmlns="">
            <p:pic>
              <p:nvPicPr>
                <p:cNvPr id="10" name="Viết tay 9">
                  <a:extLst>
                    <a:ext uri="{FF2B5EF4-FFF2-40B4-BE49-F238E27FC236}">
                      <a16:creationId xmlns:a16="http://schemas.microsoft.com/office/drawing/2014/main" id="{BA3EC7AB-B1A0-D342-9CDB-D4742052FDEE}"/>
                    </a:ext>
                  </a:extLst>
                </p:cNvPr>
                <p:cNvPicPr/>
                <p:nvPr/>
              </p:nvPicPr>
              <p:blipFill>
                <a:blip r:embed="rId13"/>
                <a:stretch>
                  <a:fillRect/>
                </a:stretch>
              </p:blipFill>
              <p:spPr>
                <a:xfrm>
                  <a:off x="4571826" y="1805779"/>
                  <a:ext cx="7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Viết tay 10">
                  <a:extLst>
                    <a:ext uri="{FF2B5EF4-FFF2-40B4-BE49-F238E27FC236}">
                      <a16:creationId xmlns:a16="http://schemas.microsoft.com/office/drawing/2014/main" id="{F534732C-01E1-5C4C-90DA-06C87613AF4A}"/>
                    </a:ext>
                  </a:extLst>
                </p14:cNvPr>
                <p14:cNvContentPartPr/>
                <p14:nvPr/>
              </p14:nvContentPartPr>
              <p14:xfrm>
                <a:off x="4770546" y="1548019"/>
                <a:ext cx="166680" cy="415080"/>
              </p14:xfrm>
            </p:contentPart>
          </mc:Choice>
          <mc:Fallback xmlns="">
            <p:pic>
              <p:nvPicPr>
                <p:cNvPr id="11" name="Viết tay 10">
                  <a:extLst>
                    <a:ext uri="{FF2B5EF4-FFF2-40B4-BE49-F238E27FC236}">
                      <a16:creationId xmlns:a16="http://schemas.microsoft.com/office/drawing/2014/main" id="{F534732C-01E1-5C4C-90DA-06C87613AF4A}"/>
                    </a:ext>
                  </a:extLst>
                </p:cNvPr>
                <p:cNvPicPr/>
                <p:nvPr/>
              </p:nvPicPr>
              <p:blipFill>
                <a:blip r:embed="rId15"/>
                <a:stretch>
                  <a:fillRect/>
                </a:stretch>
              </p:blipFill>
              <p:spPr>
                <a:xfrm>
                  <a:off x="4755426" y="1532539"/>
                  <a:ext cx="196920" cy="44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3" name="Viết tay 12">
                <a:extLst>
                  <a:ext uri="{FF2B5EF4-FFF2-40B4-BE49-F238E27FC236}">
                    <a16:creationId xmlns:a16="http://schemas.microsoft.com/office/drawing/2014/main" id="{9813D26D-265C-0E46-9C03-E182700F6A4B}"/>
                  </a:ext>
                </a:extLst>
              </p14:cNvPr>
              <p14:cNvContentPartPr/>
              <p14:nvPr/>
            </p14:nvContentPartPr>
            <p14:xfrm>
              <a:off x="1419666" y="2293219"/>
              <a:ext cx="1594080" cy="52920"/>
            </p14:xfrm>
          </p:contentPart>
        </mc:Choice>
        <mc:Fallback xmlns="">
          <p:pic>
            <p:nvPicPr>
              <p:cNvPr id="13" name="Viết tay 12">
                <a:extLst>
                  <a:ext uri="{FF2B5EF4-FFF2-40B4-BE49-F238E27FC236}">
                    <a16:creationId xmlns:a16="http://schemas.microsoft.com/office/drawing/2014/main" id="{9813D26D-265C-0E46-9C03-E182700F6A4B}"/>
                  </a:ext>
                </a:extLst>
              </p:cNvPr>
              <p:cNvPicPr/>
              <p:nvPr/>
            </p:nvPicPr>
            <p:blipFill>
              <a:blip r:embed="rId17"/>
              <a:stretch>
                <a:fillRect/>
              </a:stretch>
            </p:blipFill>
            <p:spPr>
              <a:xfrm>
                <a:off x="1383666" y="2221219"/>
                <a:ext cx="1665720" cy="196560"/>
              </a:xfrm>
              <a:prstGeom prst="rect">
                <a:avLst/>
              </a:prstGeom>
            </p:spPr>
          </p:pic>
        </mc:Fallback>
      </mc:AlternateContent>
      <p:grpSp>
        <p:nvGrpSpPr>
          <p:cNvPr id="16" name="Nhóm 15">
            <a:extLst>
              <a:ext uri="{FF2B5EF4-FFF2-40B4-BE49-F238E27FC236}">
                <a16:creationId xmlns:a16="http://schemas.microsoft.com/office/drawing/2014/main" id="{249A4038-9ACA-2E4E-B224-B156ED2A43AB}"/>
              </a:ext>
            </a:extLst>
          </p:cNvPr>
          <p:cNvGrpSpPr/>
          <p:nvPr/>
        </p:nvGrpSpPr>
        <p:grpSpPr>
          <a:xfrm>
            <a:off x="6901386" y="2130499"/>
            <a:ext cx="1175760" cy="2424960"/>
            <a:chOff x="6901386" y="2130499"/>
            <a:chExt cx="1175760" cy="2424960"/>
          </a:xfrm>
        </p:grpSpPr>
        <mc:AlternateContent xmlns:mc="http://schemas.openxmlformats.org/markup-compatibility/2006" xmlns:p14="http://schemas.microsoft.com/office/powerpoint/2010/main">
          <mc:Choice Requires="p14">
            <p:contentPart p14:bwMode="auto" r:id="rId18">
              <p14:nvContentPartPr>
                <p14:cNvPr id="14" name="Viết tay 13">
                  <a:extLst>
                    <a:ext uri="{FF2B5EF4-FFF2-40B4-BE49-F238E27FC236}">
                      <a16:creationId xmlns:a16="http://schemas.microsoft.com/office/drawing/2014/main" id="{48F578F1-3567-1247-A87E-B51241C9A2A1}"/>
                    </a:ext>
                  </a:extLst>
                </p14:cNvPr>
                <p14:cNvContentPartPr/>
                <p14:nvPr/>
              </p14:nvContentPartPr>
              <p14:xfrm>
                <a:off x="6953586" y="2130499"/>
                <a:ext cx="79200" cy="42480"/>
              </p14:xfrm>
            </p:contentPart>
          </mc:Choice>
          <mc:Fallback xmlns="">
            <p:pic>
              <p:nvPicPr>
                <p:cNvPr id="14" name="Viết tay 13">
                  <a:extLst>
                    <a:ext uri="{FF2B5EF4-FFF2-40B4-BE49-F238E27FC236}">
                      <a16:creationId xmlns:a16="http://schemas.microsoft.com/office/drawing/2014/main" id="{48F578F1-3567-1247-A87E-B51241C9A2A1}"/>
                    </a:ext>
                  </a:extLst>
                </p:cNvPr>
                <p:cNvPicPr/>
                <p:nvPr/>
              </p:nvPicPr>
              <p:blipFill>
                <a:blip r:embed="rId19"/>
                <a:stretch>
                  <a:fillRect/>
                </a:stretch>
              </p:blipFill>
              <p:spPr>
                <a:xfrm>
                  <a:off x="6938466" y="2115379"/>
                  <a:ext cx="109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Viết tay 14">
                  <a:extLst>
                    <a:ext uri="{FF2B5EF4-FFF2-40B4-BE49-F238E27FC236}">
                      <a16:creationId xmlns:a16="http://schemas.microsoft.com/office/drawing/2014/main" id="{071215DB-F0C8-FA48-8789-315DF6CD8B66}"/>
                    </a:ext>
                  </a:extLst>
                </p14:cNvPr>
                <p14:cNvContentPartPr/>
                <p14:nvPr/>
              </p14:nvContentPartPr>
              <p14:xfrm>
                <a:off x="6901386" y="2135899"/>
                <a:ext cx="1175760" cy="2419560"/>
              </p14:xfrm>
            </p:contentPart>
          </mc:Choice>
          <mc:Fallback xmlns="">
            <p:pic>
              <p:nvPicPr>
                <p:cNvPr id="15" name="Viết tay 14">
                  <a:extLst>
                    <a:ext uri="{FF2B5EF4-FFF2-40B4-BE49-F238E27FC236}">
                      <a16:creationId xmlns:a16="http://schemas.microsoft.com/office/drawing/2014/main" id="{071215DB-F0C8-FA48-8789-315DF6CD8B66}"/>
                    </a:ext>
                  </a:extLst>
                </p:cNvPr>
                <p:cNvPicPr/>
                <p:nvPr/>
              </p:nvPicPr>
              <p:blipFill>
                <a:blip r:embed="rId21"/>
                <a:stretch>
                  <a:fillRect/>
                </a:stretch>
              </p:blipFill>
              <p:spPr>
                <a:xfrm>
                  <a:off x="6885906" y="2120419"/>
                  <a:ext cx="1206360" cy="2450160"/>
                </a:xfrm>
                <a:prstGeom prst="rect">
                  <a:avLst/>
                </a:prstGeom>
              </p:spPr>
            </p:pic>
          </mc:Fallback>
        </mc:AlternateContent>
      </p:grpSp>
      <p:grpSp>
        <p:nvGrpSpPr>
          <p:cNvPr id="20" name="Nhóm 19">
            <a:extLst>
              <a:ext uri="{FF2B5EF4-FFF2-40B4-BE49-F238E27FC236}">
                <a16:creationId xmlns:a16="http://schemas.microsoft.com/office/drawing/2014/main" id="{82AB8455-1726-2044-85C8-462C078535AF}"/>
              </a:ext>
            </a:extLst>
          </p:cNvPr>
          <p:cNvGrpSpPr/>
          <p:nvPr/>
        </p:nvGrpSpPr>
        <p:grpSpPr>
          <a:xfrm>
            <a:off x="6643986" y="3279619"/>
            <a:ext cx="226080" cy="330840"/>
            <a:chOff x="6643986" y="3279619"/>
            <a:chExt cx="226080" cy="330840"/>
          </a:xfrm>
        </p:grpSpPr>
        <mc:AlternateContent xmlns:mc="http://schemas.openxmlformats.org/markup-compatibility/2006" xmlns:p14="http://schemas.microsoft.com/office/powerpoint/2010/main">
          <mc:Choice Requires="p14">
            <p:contentPart p14:bwMode="auto" r:id="rId22">
              <p14:nvContentPartPr>
                <p14:cNvPr id="17" name="Viết tay 16">
                  <a:extLst>
                    <a:ext uri="{FF2B5EF4-FFF2-40B4-BE49-F238E27FC236}">
                      <a16:creationId xmlns:a16="http://schemas.microsoft.com/office/drawing/2014/main" id="{7303AA8E-A92E-DE4F-85F8-9A467F1240D5}"/>
                    </a:ext>
                  </a:extLst>
                </p14:cNvPr>
                <p14:cNvContentPartPr/>
                <p14:nvPr/>
              </p14:nvContentPartPr>
              <p14:xfrm>
                <a:off x="6701946" y="3442339"/>
                <a:ext cx="5760" cy="360"/>
              </p14:xfrm>
            </p:contentPart>
          </mc:Choice>
          <mc:Fallback xmlns="">
            <p:pic>
              <p:nvPicPr>
                <p:cNvPr id="17" name="Viết tay 16">
                  <a:extLst>
                    <a:ext uri="{FF2B5EF4-FFF2-40B4-BE49-F238E27FC236}">
                      <a16:creationId xmlns:a16="http://schemas.microsoft.com/office/drawing/2014/main" id="{7303AA8E-A92E-DE4F-85F8-9A467F1240D5}"/>
                    </a:ext>
                  </a:extLst>
                </p:cNvPr>
                <p:cNvPicPr/>
                <p:nvPr/>
              </p:nvPicPr>
              <p:blipFill>
                <a:blip r:embed="rId23"/>
                <a:stretch>
                  <a:fillRect/>
                </a:stretch>
              </p:blipFill>
              <p:spPr>
                <a:xfrm>
                  <a:off x="6686466" y="3427219"/>
                  <a:ext cx="3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Viết tay 17">
                  <a:extLst>
                    <a:ext uri="{FF2B5EF4-FFF2-40B4-BE49-F238E27FC236}">
                      <a16:creationId xmlns:a16="http://schemas.microsoft.com/office/drawing/2014/main" id="{0CBA7719-5606-734D-9655-CFC096C95759}"/>
                    </a:ext>
                  </a:extLst>
                </p14:cNvPr>
                <p14:cNvContentPartPr/>
                <p14:nvPr/>
              </p14:nvContentPartPr>
              <p14:xfrm>
                <a:off x="6643986" y="3411019"/>
                <a:ext cx="226080" cy="100080"/>
              </p14:xfrm>
            </p:contentPart>
          </mc:Choice>
          <mc:Fallback xmlns="">
            <p:pic>
              <p:nvPicPr>
                <p:cNvPr id="18" name="Viết tay 17">
                  <a:extLst>
                    <a:ext uri="{FF2B5EF4-FFF2-40B4-BE49-F238E27FC236}">
                      <a16:creationId xmlns:a16="http://schemas.microsoft.com/office/drawing/2014/main" id="{0CBA7719-5606-734D-9655-CFC096C95759}"/>
                    </a:ext>
                  </a:extLst>
                </p:cNvPr>
                <p:cNvPicPr/>
                <p:nvPr/>
              </p:nvPicPr>
              <p:blipFill>
                <a:blip r:embed="rId25"/>
                <a:stretch>
                  <a:fillRect/>
                </a:stretch>
              </p:blipFill>
              <p:spPr>
                <a:xfrm>
                  <a:off x="6628866" y="3395899"/>
                  <a:ext cx="256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Viết tay 18">
                  <a:extLst>
                    <a:ext uri="{FF2B5EF4-FFF2-40B4-BE49-F238E27FC236}">
                      <a16:creationId xmlns:a16="http://schemas.microsoft.com/office/drawing/2014/main" id="{4C959FE4-1F38-4F48-90D1-B41891F0D5E9}"/>
                    </a:ext>
                  </a:extLst>
                </p14:cNvPr>
                <p14:cNvContentPartPr/>
                <p14:nvPr/>
              </p14:nvContentPartPr>
              <p14:xfrm>
                <a:off x="6743706" y="3279619"/>
                <a:ext cx="42480" cy="330840"/>
              </p14:xfrm>
            </p:contentPart>
          </mc:Choice>
          <mc:Fallback xmlns="">
            <p:pic>
              <p:nvPicPr>
                <p:cNvPr id="19" name="Viết tay 18">
                  <a:extLst>
                    <a:ext uri="{FF2B5EF4-FFF2-40B4-BE49-F238E27FC236}">
                      <a16:creationId xmlns:a16="http://schemas.microsoft.com/office/drawing/2014/main" id="{4C959FE4-1F38-4F48-90D1-B41891F0D5E9}"/>
                    </a:ext>
                  </a:extLst>
                </p:cNvPr>
                <p:cNvPicPr/>
                <p:nvPr/>
              </p:nvPicPr>
              <p:blipFill>
                <a:blip r:embed="rId27"/>
                <a:stretch>
                  <a:fillRect/>
                </a:stretch>
              </p:blipFill>
              <p:spPr>
                <a:xfrm>
                  <a:off x="6728586" y="3264499"/>
                  <a:ext cx="72720" cy="36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2" name="Viết tay 21">
                <a:extLst>
                  <a:ext uri="{FF2B5EF4-FFF2-40B4-BE49-F238E27FC236}">
                    <a16:creationId xmlns:a16="http://schemas.microsoft.com/office/drawing/2014/main" id="{EA5DF206-9E28-654A-BD9C-330B85289749}"/>
                  </a:ext>
                </a:extLst>
              </p14:cNvPr>
              <p14:cNvContentPartPr/>
              <p14:nvPr/>
            </p14:nvContentPartPr>
            <p14:xfrm>
              <a:off x="1349106" y="3012139"/>
              <a:ext cx="383400" cy="37080"/>
            </p14:xfrm>
          </p:contentPart>
        </mc:Choice>
        <mc:Fallback xmlns="">
          <p:pic>
            <p:nvPicPr>
              <p:cNvPr id="22" name="Viết tay 21">
                <a:extLst>
                  <a:ext uri="{FF2B5EF4-FFF2-40B4-BE49-F238E27FC236}">
                    <a16:creationId xmlns:a16="http://schemas.microsoft.com/office/drawing/2014/main" id="{EA5DF206-9E28-654A-BD9C-330B85289749}"/>
                  </a:ext>
                </a:extLst>
              </p:cNvPr>
              <p:cNvPicPr/>
              <p:nvPr/>
            </p:nvPicPr>
            <p:blipFill>
              <a:blip r:embed="rId29"/>
              <a:stretch>
                <a:fillRect/>
              </a:stretch>
            </p:blipFill>
            <p:spPr>
              <a:xfrm>
                <a:off x="1313106" y="2940139"/>
                <a:ext cx="455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Viết tay 22">
                <a:extLst>
                  <a:ext uri="{FF2B5EF4-FFF2-40B4-BE49-F238E27FC236}">
                    <a16:creationId xmlns:a16="http://schemas.microsoft.com/office/drawing/2014/main" id="{8497199F-FBB9-7D42-8AA2-206B42A5DBE2}"/>
                  </a:ext>
                </a:extLst>
              </p14:cNvPr>
              <p14:cNvContentPartPr/>
              <p14:nvPr/>
            </p14:nvContentPartPr>
            <p14:xfrm>
              <a:off x="2582106" y="3001699"/>
              <a:ext cx="257400" cy="10800"/>
            </p14:xfrm>
          </p:contentPart>
        </mc:Choice>
        <mc:Fallback xmlns="">
          <p:pic>
            <p:nvPicPr>
              <p:cNvPr id="23" name="Viết tay 22">
                <a:extLst>
                  <a:ext uri="{FF2B5EF4-FFF2-40B4-BE49-F238E27FC236}">
                    <a16:creationId xmlns:a16="http://schemas.microsoft.com/office/drawing/2014/main" id="{8497199F-FBB9-7D42-8AA2-206B42A5DBE2}"/>
                  </a:ext>
                </a:extLst>
              </p:cNvPr>
              <p:cNvPicPr/>
              <p:nvPr/>
            </p:nvPicPr>
            <p:blipFill>
              <a:blip r:embed="rId31"/>
              <a:stretch>
                <a:fillRect/>
              </a:stretch>
            </p:blipFill>
            <p:spPr>
              <a:xfrm>
                <a:off x="2546466" y="2929699"/>
                <a:ext cx="329040" cy="154440"/>
              </a:xfrm>
              <a:prstGeom prst="rect">
                <a:avLst/>
              </a:prstGeom>
            </p:spPr>
          </p:pic>
        </mc:Fallback>
      </mc:AlternateContent>
    </p:spTree>
    <p:extLst>
      <p:ext uri="{BB962C8B-B14F-4D97-AF65-F5344CB8AC3E}">
        <p14:creationId xmlns:p14="http://schemas.microsoft.com/office/powerpoint/2010/main" val="2439956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76</a:t>
            </a:fld>
            <a:endParaRPr lang="en-US"/>
          </a:p>
        </p:txBody>
      </p:sp>
      <p:sp>
        <p:nvSpPr>
          <p:cNvPr id="95234" name="Rectangle 2"/>
          <p:cNvSpPr>
            <a:spLocks noGrp="1" noChangeArrowheads="1"/>
          </p:cNvSpPr>
          <p:nvPr>
            <p:ph type="title"/>
          </p:nvPr>
        </p:nvSpPr>
        <p:spPr/>
        <p:txBody>
          <a:bodyPr/>
          <a:lstStyle/>
          <a:p>
            <a:r>
              <a:rPr lang="en-US"/>
              <a:t>Giải thuật MSLA: Ví dụ (9)</a:t>
            </a:r>
          </a:p>
        </p:txBody>
      </p:sp>
      <p:sp>
        <p:nvSpPr>
          <p:cNvPr id="95235" name="Rectangle 3"/>
          <p:cNvSpPr>
            <a:spLocks noGrp="1" noChangeArrowheads="1"/>
          </p:cNvSpPr>
          <p:nvPr>
            <p:ph type="body" idx="1"/>
          </p:nvPr>
        </p:nvSpPr>
        <p:spPr>
          <a:xfrm>
            <a:off x="457200" y="1600200"/>
            <a:ext cx="4038600" cy="4525963"/>
          </a:xfrm>
        </p:spPr>
        <p:txBody>
          <a:bodyPr/>
          <a:lstStyle/>
          <a:p>
            <a:pPr>
              <a:lnSpc>
                <a:spcPct val="90000"/>
              </a:lnSpc>
            </a:pPr>
            <a:r>
              <a:rPr lang="en-US" sz="2400" u="sng">
                <a:solidFill>
                  <a:srgbClr val="C00000"/>
                </a:solidFill>
              </a:rPr>
              <a:t>Thỏa hiệp (4)&gt;0</a:t>
            </a:r>
          </a:p>
          <a:p>
            <a:pPr>
              <a:lnSpc>
                <a:spcPct val="90000"/>
              </a:lnSpc>
            </a:pPr>
            <a:r>
              <a:rPr lang="en-US" sz="2400"/>
              <a:t>thoả hiệp</a:t>
            </a:r>
            <a:r>
              <a:rPr lang="en-US" sz="2400" baseline="-25000"/>
              <a:t>2</a:t>
            </a:r>
            <a:r>
              <a:rPr lang="en-US" sz="2400"/>
              <a:t>(3) = </a:t>
            </a:r>
            <a:r>
              <a:rPr lang="en-US" sz="2400" i="1"/>
              <a:t>C</a:t>
            </a:r>
            <a:r>
              <a:rPr lang="en-US" sz="2400"/>
              <a:t>( 2,3,0 ) + Upgrade( 3,0 ) – </a:t>
            </a:r>
            <a:r>
              <a:rPr lang="en-US" sz="2400" i="1"/>
              <a:t>C</a:t>
            </a:r>
            <a:r>
              <a:rPr lang="en-US" sz="2400"/>
              <a:t>(2,0,0 )= 5 + 0 - 7 = -2&lt; 0</a:t>
            </a:r>
          </a:p>
          <a:p>
            <a:pPr>
              <a:lnSpc>
                <a:spcPct val="90000"/>
              </a:lnSpc>
            </a:pPr>
            <a:r>
              <a:rPr lang="en-US" sz="2400"/>
              <a:t>Thỏa hiệp (2)=-2 là nn. Nối 2 về 3.</a:t>
            </a:r>
          </a:p>
          <a:p>
            <a:pPr>
              <a:lnSpc>
                <a:spcPct val="90000"/>
              </a:lnSpc>
            </a:pPr>
            <a:r>
              <a:rPr lang="en-US" sz="2400"/>
              <a:t> </a:t>
            </a:r>
          </a:p>
          <a:p>
            <a:pPr>
              <a:lnSpc>
                <a:spcPct val="90000"/>
              </a:lnSpc>
            </a:pPr>
            <a:endParaRPr lang="en-US" sz="2400"/>
          </a:p>
          <a:p>
            <a:pPr>
              <a:lnSpc>
                <a:spcPct val="90000"/>
              </a:lnSpc>
            </a:pPr>
            <a:endParaRPr lang="en-US" sz="240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 y="4495800"/>
            <a:ext cx="5174540" cy="287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95400"/>
            <a:ext cx="4745182" cy="350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Nhóm 4">
            <a:extLst>
              <a:ext uri="{FF2B5EF4-FFF2-40B4-BE49-F238E27FC236}">
                <a16:creationId xmlns:a16="http://schemas.microsoft.com/office/drawing/2014/main" id="{4E39DC12-A407-F447-96A0-57AAC17A40D1}"/>
              </a:ext>
            </a:extLst>
          </p:cNvPr>
          <p:cNvGrpSpPr/>
          <p:nvPr/>
        </p:nvGrpSpPr>
        <p:grpSpPr>
          <a:xfrm>
            <a:off x="357666" y="1752499"/>
            <a:ext cx="519480" cy="320400"/>
            <a:chOff x="357666" y="1752499"/>
            <a:chExt cx="519480" cy="320400"/>
          </a:xfrm>
        </p:grpSpPr>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C5F360AC-D6F7-9446-8F1C-7A75DC1E3545}"/>
                    </a:ext>
                  </a:extLst>
                </p14:cNvPr>
                <p14:cNvContentPartPr/>
                <p14:nvPr/>
              </p14:nvContentPartPr>
              <p14:xfrm>
                <a:off x="357666" y="1789219"/>
                <a:ext cx="467280" cy="73800"/>
              </p14:xfrm>
            </p:contentPart>
          </mc:Choice>
          <mc:Fallback xmlns="">
            <p:pic>
              <p:nvPicPr>
                <p:cNvPr id="2" name="Viết tay 1">
                  <a:extLst>
                    <a:ext uri="{FF2B5EF4-FFF2-40B4-BE49-F238E27FC236}">
                      <a16:creationId xmlns:a16="http://schemas.microsoft.com/office/drawing/2014/main" id="{C5F360AC-D6F7-9446-8F1C-7A75DC1E3545}"/>
                    </a:ext>
                  </a:extLst>
                </p:cNvPr>
                <p:cNvPicPr/>
                <p:nvPr/>
              </p:nvPicPr>
              <p:blipFill>
                <a:blip r:embed="rId5"/>
                <a:stretch>
                  <a:fillRect/>
                </a:stretch>
              </p:blipFill>
              <p:spPr>
                <a:xfrm>
                  <a:off x="342546" y="1774099"/>
                  <a:ext cx="497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Viết tay 2">
                  <a:extLst>
                    <a:ext uri="{FF2B5EF4-FFF2-40B4-BE49-F238E27FC236}">
                      <a16:creationId xmlns:a16="http://schemas.microsoft.com/office/drawing/2014/main" id="{81AE9BA7-4CB4-034E-9F8E-70AAA364575A}"/>
                    </a:ext>
                  </a:extLst>
                </p14:cNvPr>
                <p14:cNvContentPartPr/>
                <p14:nvPr/>
              </p14:nvContentPartPr>
              <p14:xfrm>
                <a:off x="609666" y="1752499"/>
                <a:ext cx="267480" cy="320400"/>
              </p14:xfrm>
            </p:contentPart>
          </mc:Choice>
          <mc:Fallback xmlns="">
            <p:pic>
              <p:nvPicPr>
                <p:cNvPr id="3" name="Viết tay 2">
                  <a:extLst>
                    <a:ext uri="{FF2B5EF4-FFF2-40B4-BE49-F238E27FC236}">
                      <a16:creationId xmlns:a16="http://schemas.microsoft.com/office/drawing/2014/main" id="{81AE9BA7-4CB4-034E-9F8E-70AAA364575A}"/>
                    </a:ext>
                  </a:extLst>
                </p:cNvPr>
                <p:cNvPicPr/>
                <p:nvPr/>
              </p:nvPicPr>
              <p:blipFill>
                <a:blip r:embed="rId7"/>
                <a:stretch>
                  <a:fillRect/>
                </a:stretch>
              </p:blipFill>
              <p:spPr>
                <a:xfrm>
                  <a:off x="594546" y="1737379"/>
                  <a:ext cx="298080" cy="351000"/>
                </a:xfrm>
                <a:prstGeom prst="rect">
                  <a:avLst/>
                </a:prstGeom>
              </p:spPr>
            </p:pic>
          </mc:Fallback>
        </mc:AlternateContent>
      </p:grpSp>
    </p:spTree>
    <p:extLst>
      <p:ext uri="{BB962C8B-B14F-4D97-AF65-F5344CB8AC3E}">
        <p14:creationId xmlns:p14="http://schemas.microsoft.com/office/powerpoint/2010/main" val="707499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F10EB1C-2A9F-457D-97FD-C018FE44CCE6}" type="slidenum">
              <a:rPr lang="en-US"/>
              <a:pPr/>
              <a:t>77</a:t>
            </a:fld>
            <a:endParaRPr lang="en-US"/>
          </a:p>
        </p:txBody>
      </p:sp>
      <p:sp>
        <p:nvSpPr>
          <p:cNvPr id="96258" name="Rectangle 2"/>
          <p:cNvSpPr>
            <a:spLocks noGrp="1" noChangeArrowheads="1"/>
          </p:cNvSpPr>
          <p:nvPr>
            <p:ph type="title"/>
          </p:nvPr>
        </p:nvSpPr>
        <p:spPr/>
        <p:txBody>
          <a:bodyPr/>
          <a:lstStyle/>
          <a:p>
            <a:r>
              <a:rPr lang="en-US"/>
              <a:t>Giải thuật MLSA: Ví dụ (8)</a:t>
            </a:r>
          </a:p>
        </p:txBody>
      </p:sp>
      <p:sp>
        <p:nvSpPr>
          <p:cNvPr id="96259" name="Rectangle 3"/>
          <p:cNvSpPr>
            <a:spLocks noGrp="1" noChangeArrowheads="1"/>
          </p:cNvSpPr>
          <p:nvPr>
            <p:ph type="body" idx="1"/>
          </p:nvPr>
        </p:nvSpPr>
        <p:spPr/>
        <p:txBody>
          <a:bodyPr/>
          <a:lstStyle/>
          <a:p>
            <a:r>
              <a:rPr lang="en-US"/>
              <a:t>Kết quả cuối cùng</a:t>
            </a:r>
          </a:p>
          <a:p>
            <a:endParaRPr lang="en-US"/>
          </a:p>
        </p:txBody>
      </p:sp>
      <p:pic>
        <p:nvPicPr>
          <p:cNvPr id="962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0"/>
            <a:ext cx="5881688"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BBFB4DCA-F69C-42FA-BC4D-3E64ED707CAB}" type="slidenum">
              <a:rPr lang="en-US"/>
              <a:pPr/>
              <a:t>78</a:t>
            </a:fld>
            <a:endParaRPr lang="en-US"/>
          </a:p>
        </p:txBody>
      </p:sp>
      <p:sp>
        <p:nvSpPr>
          <p:cNvPr id="98306" name="Rectangle 2"/>
          <p:cNvSpPr>
            <a:spLocks noGrp="1" noChangeArrowheads="1"/>
          </p:cNvSpPr>
          <p:nvPr>
            <p:ph type="title"/>
          </p:nvPr>
        </p:nvSpPr>
        <p:spPr>
          <a:xfrm>
            <a:off x="304800" y="304800"/>
            <a:ext cx="8610600" cy="914400"/>
          </a:xfrm>
        </p:spPr>
        <p:txBody>
          <a:bodyPr/>
          <a:lstStyle/>
          <a:p>
            <a:pPr>
              <a:buFont typeface="Wingdings" pitchFamily="2" charset="2"/>
              <a:buNone/>
            </a:pPr>
            <a:r>
              <a:rPr lang="en-US" sz="2800"/>
              <a:t> Thiết kế truy nhập cục bộ nhiều trung tâm </a:t>
            </a:r>
            <a:br>
              <a:rPr lang="en-US" sz="2800"/>
            </a:br>
            <a:endParaRPr lang="en-US" sz="2800"/>
          </a:p>
        </p:txBody>
      </p:sp>
      <p:sp>
        <p:nvSpPr>
          <p:cNvPr id="98307" name="Rectangle 3"/>
          <p:cNvSpPr>
            <a:spLocks noGrp="1" noChangeArrowheads="1"/>
          </p:cNvSpPr>
          <p:nvPr>
            <p:ph type="body" idx="1"/>
          </p:nvPr>
        </p:nvSpPr>
        <p:spPr>
          <a:xfrm>
            <a:off x="304800" y="1066800"/>
            <a:ext cx="6399213" cy="3654425"/>
          </a:xfrm>
        </p:spPr>
        <p:txBody>
          <a:bodyPr/>
          <a:lstStyle/>
          <a:p>
            <a:r>
              <a:rPr lang="en-US"/>
              <a:t>Điều gì sẽ xảy ra nếu như có nhiều trung tâm?</a:t>
            </a:r>
          </a:p>
          <a:p>
            <a:pPr lvl="1"/>
            <a:r>
              <a:rPr lang="en-US"/>
              <a:t>Phải xây dựng rừng thay vì cây</a:t>
            </a:r>
          </a:p>
          <a:p>
            <a:r>
              <a:rPr lang="en-US"/>
              <a:t>Định nghĩa : Rừng </a:t>
            </a:r>
            <a:r>
              <a:rPr lang="en-US" sz="3200">
                <a:latin typeface="Comic Sans MS" pitchFamily="66" charset="0"/>
              </a:rPr>
              <a:t>F = ( V,E ) l</a:t>
            </a:r>
            <a:r>
              <a:rPr lang="en-US"/>
              <a:t>à đồ thị đơn không có chu trình</a:t>
            </a:r>
            <a:r>
              <a:rPr lang="en-US" sz="3200">
                <a:latin typeface="Comic Sans MS" pitchFamily="66" charset="0"/>
              </a:rPr>
              <a:t>.</a:t>
            </a:r>
          </a:p>
          <a:p>
            <a:pPr>
              <a:buFontTx/>
              <a:buNone/>
            </a:pPr>
            <a:endParaRPr lang="en-US" sz="3200">
              <a:latin typeface="Comic Sans MS" pitchFamily="66" charset="0"/>
            </a:endParaRPr>
          </a:p>
          <a:p>
            <a:pPr>
              <a:buFontTx/>
              <a:buNone/>
            </a:pPr>
            <a:r>
              <a:rPr lang="en-US">
                <a:latin typeface="Comic Sans MS" pitchFamily="66" charset="0"/>
              </a:rPr>
              <a:t>Ch</a:t>
            </a:r>
            <a:r>
              <a:rPr lang="en-US"/>
              <a:t>ú ý: Rừng không cần thiết phải liên thông</a:t>
            </a:r>
            <a:endParaRPr lang="en-US">
              <a:latin typeface="Comic Sans MS" pitchFamily="66" charset="0"/>
            </a:endParaRPr>
          </a:p>
        </p:txBody>
      </p:sp>
      <p:pic>
        <p:nvPicPr>
          <p:cNvPr id="98308" name="Picture 4" descr="magnif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295400"/>
            <a:ext cx="379413" cy="522288"/>
          </a:xfrm>
          <a:prstGeom prst="rect">
            <a:avLst/>
          </a:prstGeom>
          <a:noFill/>
          <a:extLst>
            <a:ext uri="{909E8E84-426E-40DD-AFC4-6F175D3DCCD1}">
              <a14:hiddenFill xmlns:a14="http://schemas.microsoft.com/office/drawing/2010/main">
                <a:solidFill>
                  <a:srgbClr val="FFFFFF"/>
                </a:solidFill>
              </a14:hiddenFill>
            </a:ext>
          </a:extLst>
        </p:spPr>
      </p:pic>
      <p:pic>
        <p:nvPicPr>
          <p:cNvPr id="98309" name="Picture 5" descr="NA0144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4419600"/>
            <a:ext cx="1493838" cy="1685925"/>
          </a:xfrm>
          <a:prstGeom prst="rect">
            <a:avLst/>
          </a:prstGeom>
          <a:noFill/>
          <a:extLst>
            <a:ext uri="{909E8E84-426E-40DD-AFC4-6F175D3DCCD1}">
              <a14:hiddenFill xmlns:a14="http://schemas.microsoft.com/office/drawing/2010/main">
                <a:solidFill>
                  <a:srgbClr val="FFFFFF"/>
                </a:solidFill>
              </a14:hiddenFill>
            </a:ext>
          </a:extLst>
        </p:spPr>
      </p:pic>
      <p:pic>
        <p:nvPicPr>
          <p:cNvPr id="98310" name="Picture 6" descr="NA0144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419600"/>
            <a:ext cx="1493838" cy="1685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8309"/>
                                        </p:tgtEl>
                                        <p:attrNameLst>
                                          <p:attrName>style.visibility</p:attrName>
                                        </p:attrNameLst>
                                      </p:cBhvr>
                                      <p:to>
                                        <p:strVal val="visible"/>
                                      </p:to>
                                    </p:set>
                                    <p:anim calcmode="lin" valueType="num">
                                      <p:cBhvr additive="base">
                                        <p:cTn id="7" dur="500" fill="hold"/>
                                        <p:tgtEl>
                                          <p:spTgt spid="98309"/>
                                        </p:tgtEl>
                                        <p:attrNameLst>
                                          <p:attrName>ppt_x</p:attrName>
                                        </p:attrNameLst>
                                      </p:cBhvr>
                                      <p:tavLst>
                                        <p:tav tm="0">
                                          <p:val>
                                            <p:strVal val="0-#ppt_w/2"/>
                                          </p:val>
                                        </p:tav>
                                        <p:tav tm="100000">
                                          <p:val>
                                            <p:strVal val="#ppt_x"/>
                                          </p:val>
                                        </p:tav>
                                      </p:tavLst>
                                    </p:anim>
                                    <p:anim calcmode="lin" valueType="num">
                                      <p:cBhvr additive="base">
                                        <p:cTn id="8" dur="500" fill="hold"/>
                                        <p:tgtEl>
                                          <p:spTgt spid="983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8310"/>
                                        </p:tgtEl>
                                        <p:attrNameLst>
                                          <p:attrName>style.visibility</p:attrName>
                                        </p:attrNameLst>
                                      </p:cBhvr>
                                      <p:to>
                                        <p:strVal val="visible"/>
                                      </p:to>
                                    </p:set>
                                    <p:anim calcmode="lin" valueType="num">
                                      <p:cBhvr additive="base">
                                        <p:cTn id="13" dur="500" fill="hold"/>
                                        <p:tgtEl>
                                          <p:spTgt spid="98310"/>
                                        </p:tgtEl>
                                        <p:attrNameLst>
                                          <p:attrName>ppt_x</p:attrName>
                                        </p:attrNameLst>
                                      </p:cBhvr>
                                      <p:tavLst>
                                        <p:tav tm="0">
                                          <p:val>
                                            <p:strVal val="0-#ppt_w/2"/>
                                          </p:val>
                                        </p:tav>
                                        <p:tav tm="100000">
                                          <p:val>
                                            <p:strVal val="#ppt_x"/>
                                          </p:val>
                                        </p:tav>
                                      </p:tavLst>
                                    </p:anim>
                                    <p:anim calcmode="lin" valueType="num">
                                      <p:cBhvr additive="base">
                                        <p:cTn id="14" dur="500" fill="hold"/>
                                        <p:tgtEl>
                                          <p:spTgt spid="983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28E276C-03FF-41CA-81BA-2D8DD5F87962}" type="slidenum">
              <a:rPr lang="en-US"/>
              <a:pPr/>
              <a:t>79</a:t>
            </a:fld>
            <a:endParaRPr lang="en-US"/>
          </a:p>
        </p:txBody>
      </p:sp>
      <p:sp>
        <p:nvSpPr>
          <p:cNvPr id="99330" name="Rectangle 2"/>
          <p:cNvSpPr>
            <a:spLocks noGrp="1" noChangeArrowheads="1"/>
          </p:cNvSpPr>
          <p:nvPr>
            <p:ph type="title"/>
          </p:nvPr>
        </p:nvSpPr>
        <p:spPr/>
        <p:txBody>
          <a:bodyPr/>
          <a:lstStyle/>
          <a:p>
            <a:r>
              <a:rPr lang="en-US" sz="3600">
                <a:solidFill>
                  <a:srgbClr val="990099"/>
                </a:solidFill>
                <a:latin typeface="Comic Sans MS" pitchFamily="66" charset="0"/>
              </a:rPr>
              <a:t>M</a:t>
            </a:r>
            <a:r>
              <a:rPr lang="en-US"/>
              <a:t>ột số ký hiệu</a:t>
            </a:r>
            <a:r>
              <a:rPr lang="en-US" sz="3600">
                <a:solidFill>
                  <a:srgbClr val="990099"/>
                </a:solidFill>
                <a:latin typeface="Comic Sans MS" pitchFamily="66" charset="0"/>
              </a:rPr>
              <a:t>:</a:t>
            </a:r>
          </a:p>
        </p:txBody>
      </p:sp>
      <p:sp>
        <p:nvSpPr>
          <p:cNvPr id="99331" name="Rectangle 3"/>
          <p:cNvSpPr>
            <a:spLocks noGrp="1" noChangeArrowheads="1"/>
          </p:cNvSpPr>
          <p:nvPr>
            <p:ph type="body" idx="1"/>
          </p:nvPr>
        </p:nvSpPr>
        <p:spPr>
          <a:xfrm>
            <a:off x="381000" y="1752600"/>
            <a:ext cx="8534400" cy="3654425"/>
          </a:xfrm>
        </p:spPr>
        <p:txBody>
          <a:bodyPr/>
          <a:lstStyle/>
          <a:p>
            <a:r>
              <a:rPr lang="en-US" sz="2400">
                <a:solidFill>
                  <a:srgbClr val="996633"/>
                </a:solidFill>
                <a:latin typeface="Comic Sans MS" pitchFamily="66" charset="0"/>
              </a:rPr>
              <a:t>T</a:t>
            </a:r>
            <a:r>
              <a:rPr lang="en-US" sz="2400"/>
              <a:t>ập các site xương sống</a:t>
            </a:r>
            <a:r>
              <a:rPr lang="en-US" sz="2400">
                <a:solidFill>
                  <a:srgbClr val="996633"/>
                </a:solidFill>
                <a:latin typeface="Comic Sans MS" pitchFamily="66" charset="0"/>
              </a:rPr>
              <a:t> (B</a:t>
            </a:r>
            <a:r>
              <a:rPr lang="en-US" sz="2400" baseline="-25000">
                <a:solidFill>
                  <a:srgbClr val="996633"/>
                </a:solidFill>
                <a:latin typeface="Comic Sans MS" pitchFamily="66" charset="0"/>
              </a:rPr>
              <a:t>0</a:t>
            </a:r>
            <a:r>
              <a:rPr lang="en-US" sz="2400">
                <a:solidFill>
                  <a:srgbClr val="996633"/>
                </a:solidFill>
                <a:latin typeface="Comic Sans MS" pitchFamily="66" charset="0"/>
              </a:rPr>
              <a:t>, …, B</a:t>
            </a:r>
            <a:r>
              <a:rPr lang="en-US" sz="2400" baseline="-25000">
                <a:solidFill>
                  <a:srgbClr val="996633"/>
                </a:solidFill>
                <a:latin typeface="Comic Sans MS" pitchFamily="66" charset="0"/>
              </a:rPr>
              <a:t>m</a:t>
            </a:r>
            <a:r>
              <a:rPr lang="en-US" sz="2400">
                <a:solidFill>
                  <a:srgbClr val="996633"/>
                </a:solidFill>
                <a:latin typeface="Comic Sans MS" pitchFamily="66" charset="0"/>
              </a:rPr>
              <a:t>) = B</a:t>
            </a:r>
          </a:p>
          <a:p>
            <a:r>
              <a:rPr lang="en-US" sz="2400">
                <a:solidFill>
                  <a:srgbClr val="996633"/>
                </a:solidFill>
                <a:latin typeface="Comic Sans MS" pitchFamily="66" charset="0"/>
              </a:rPr>
              <a:t>T</a:t>
            </a:r>
            <a:r>
              <a:rPr lang="en-US" sz="2400"/>
              <a:t>ập các nút truy nhập </a:t>
            </a:r>
            <a:r>
              <a:rPr lang="en-US" sz="2400">
                <a:solidFill>
                  <a:srgbClr val="996633"/>
                </a:solidFill>
                <a:latin typeface="Comic Sans MS" pitchFamily="66" charset="0"/>
              </a:rPr>
              <a:t>(N</a:t>
            </a:r>
            <a:r>
              <a:rPr lang="en-US" sz="2400" baseline="-25000">
                <a:solidFill>
                  <a:srgbClr val="996633"/>
                </a:solidFill>
                <a:latin typeface="Comic Sans MS" pitchFamily="66" charset="0"/>
              </a:rPr>
              <a:t>1</a:t>
            </a:r>
            <a:r>
              <a:rPr lang="en-US" sz="2400">
                <a:solidFill>
                  <a:srgbClr val="996633"/>
                </a:solidFill>
                <a:latin typeface="Comic Sans MS" pitchFamily="66" charset="0"/>
              </a:rPr>
              <a:t>, … , N</a:t>
            </a:r>
            <a:r>
              <a:rPr lang="en-US" sz="2400" baseline="-25000">
                <a:solidFill>
                  <a:srgbClr val="996633"/>
                </a:solidFill>
                <a:latin typeface="Comic Sans MS" pitchFamily="66" charset="0"/>
              </a:rPr>
              <a:t>n</a:t>
            </a:r>
            <a:r>
              <a:rPr lang="en-US" sz="2400">
                <a:solidFill>
                  <a:srgbClr val="996633"/>
                </a:solidFill>
                <a:latin typeface="Comic Sans MS" pitchFamily="66" charset="0"/>
              </a:rPr>
              <a:t>) = N</a:t>
            </a:r>
          </a:p>
          <a:p>
            <a:r>
              <a:rPr lang="en-US" sz="2400">
                <a:solidFill>
                  <a:srgbClr val="996633"/>
                </a:solidFill>
                <a:latin typeface="Comic Sans MS" pitchFamily="66" charset="0"/>
              </a:rPr>
              <a:t>T</a:t>
            </a:r>
            <a:r>
              <a:rPr lang="en-US" sz="2400"/>
              <a:t>ập các trọng số cho mỗi nút truy cập </a:t>
            </a:r>
            <a:r>
              <a:rPr lang="en-US" sz="2400">
                <a:solidFill>
                  <a:srgbClr val="996633"/>
                </a:solidFill>
                <a:latin typeface="Comic Sans MS" pitchFamily="66" charset="0"/>
              </a:rPr>
              <a:t>(w</a:t>
            </a:r>
            <a:r>
              <a:rPr lang="en-US" sz="2400" baseline="-25000">
                <a:solidFill>
                  <a:srgbClr val="996633"/>
                </a:solidFill>
                <a:latin typeface="Comic Sans MS" pitchFamily="66" charset="0"/>
              </a:rPr>
              <a:t>1</a:t>
            </a:r>
            <a:r>
              <a:rPr lang="en-US" sz="2400">
                <a:solidFill>
                  <a:srgbClr val="996633"/>
                </a:solidFill>
                <a:latin typeface="Comic Sans MS" pitchFamily="66" charset="0"/>
              </a:rPr>
              <a:t>,…,w</a:t>
            </a:r>
            <a:r>
              <a:rPr lang="en-US" sz="2400" baseline="-25000">
                <a:solidFill>
                  <a:srgbClr val="996633"/>
                </a:solidFill>
                <a:latin typeface="Comic Sans MS" pitchFamily="66" charset="0"/>
              </a:rPr>
              <a:t>n</a:t>
            </a:r>
            <a:r>
              <a:rPr lang="en-US" sz="2400">
                <a:solidFill>
                  <a:srgbClr val="996633"/>
                </a:solidFill>
                <a:latin typeface="Comic Sans MS" pitchFamily="66" charset="0"/>
              </a:rPr>
              <a:t>)</a:t>
            </a:r>
          </a:p>
          <a:p>
            <a:r>
              <a:rPr lang="en-US" sz="2400">
                <a:solidFill>
                  <a:srgbClr val="996633"/>
                </a:solidFill>
                <a:latin typeface="Comic Sans MS" pitchFamily="66" charset="0"/>
              </a:rPr>
              <a:t>Ng</a:t>
            </a:r>
            <a:r>
              <a:rPr lang="en-US" sz="2400"/>
              <a:t>ưỡng trên của trọng số</a:t>
            </a:r>
            <a:r>
              <a:rPr lang="en-US" sz="2400">
                <a:solidFill>
                  <a:srgbClr val="996633"/>
                </a:solidFill>
                <a:latin typeface="Comic Sans MS" pitchFamily="66" charset="0"/>
              </a:rPr>
              <a:t>, W.</a:t>
            </a:r>
          </a:p>
          <a:p>
            <a:r>
              <a:rPr lang="en-US" sz="2400">
                <a:solidFill>
                  <a:srgbClr val="996633"/>
                </a:solidFill>
                <a:latin typeface="Comic Sans MS" pitchFamily="66" charset="0"/>
              </a:rPr>
              <a:t>Ma tr</a:t>
            </a:r>
            <a:r>
              <a:rPr lang="en-US" sz="2400"/>
              <a:t>ận giá thành</a:t>
            </a:r>
            <a:r>
              <a:rPr lang="en-US" sz="2400">
                <a:solidFill>
                  <a:srgbClr val="996633"/>
                </a:solidFill>
                <a:latin typeface="Comic Sans MS" pitchFamily="66" charset="0"/>
              </a:rPr>
              <a:t> Cost(i,j) cho gi</a:t>
            </a:r>
            <a:r>
              <a:rPr lang="en-US" sz="2400"/>
              <a:t>á giữa các cặp site xương sống/truy cập</a:t>
            </a:r>
            <a:r>
              <a:rPr lang="en-US" sz="2400">
                <a:solidFill>
                  <a:srgbClr val="996633"/>
                </a:solidFill>
                <a:latin typeface="Comic Sans MS" pitchFamily="66" charset="0"/>
              </a:rPr>
              <a:t>.</a:t>
            </a:r>
          </a:p>
          <a:p>
            <a:endParaRPr lang="en-US" sz="2400">
              <a:solidFill>
                <a:srgbClr val="996633"/>
              </a:solidFill>
              <a:latin typeface="Comic Sans MS" pitchFamily="66"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442EB40-20B2-41BB-8615-AB7387D979A8}" type="slidenum">
              <a:rPr lang="en-US"/>
              <a:pPr/>
              <a:t>8</a:t>
            </a:fld>
            <a:endParaRPr lang="en-US"/>
          </a:p>
        </p:txBody>
      </p:sp>
      <p:sp>
        <p:nvSpPr>
          <p:cNvPr id="15362" name="Rectangle 2"/>
          <p:cNvSpPr>
            <a:spLocks noGrp="1" noChangeArrowheads="1"/>
          </p:cNvSpPr>
          <p:nvPr>
            <p:ph type="title"/>
          </p:nvPr>
        </p:nvSpPr>
        <p:spPr>
          <a:xfrm>
            <a:off x="476250" y="133350"/>
            <a:ext cx="8458200" cy="1143000"/>
          </a:xfrm>
        </p:spPr>
        <p:txBody>
          <a:bodyPr/>
          <a:lstStyle/>
          <a:p>
            <a:r>
              <a:rPr lang="en-US"/>
              <a:t>Giá tiền truy cập cục bộ là đáng kể</a:t>
            </a:r>
          </a:p>
        </p:txBody>
      </p:sp>
      <p:sp>
        <p:nvSpPr>
          <p:cNvPr id="15363" name="Rectangle 3"/>
          <p:cNvSpPr>
            <a:spLocks noGrp="1" noChangeArrowheads="1"/>
          </p:cNvSpPr>
          <p:nvPr>
            <p:ph type="body" idx="1"/>
          </p:nvPr>
        </p:nvSpPr>
        <p:spPr>
          <a:xfrm>
            <a:off x="685800" y="1181100"/>
            <a:ext cx="7772400" cy="4114800"/>
          </a:xfrm>
        </p:spPr>
        <p:txBody>
          <a:bodyPr/>
          <a:lstStyle/>
          <a:p>
            <a:r>
              <a:rPr lang="en-US"/>
              <a:t>Giá tiền truy nhập cục bộ tăng lên</a:t>
            </a:r>
          </a:p>
        </p:txBody>
      </p:sp>
      <p:graphicFrame>
        <p:nvGraphicFramePr>
          <p:cNvPr id="15365" name="Object 5"/>
          <p:cNvGraphicFramePr>
            <a:graphicFrameLocks noChangeAspect="1"/>
          </p:cNvGraphicFramePr>
          <p:nvPr/>
        </p:nvGraphicFramePr>
        <p:xfrm>
          <a:off x="838200" y="1779588"/>
          <a:ext cx="7229475" cy="4087812"/>
        </p:xfrm>
        <a:graphic>
          <a:graphicData uri="http://schemas.openxmlformats.org/presentationml/2006/ole">
            <mc:AlternateContent xmlns:mc="http://schemas.openxmlformats.org/markup-compatibility/2006">
              <mc:Choice xmlns:v="urn:schemas-microsoft-com:vml" Requires="v">
                <p:oleObj spid="_x0000_s1030" name="Chart" r:id="rId3" imgW="5743956" imgH="3248254" progId="Excel.Chart.8">
                  <p:embed/>
                </p:oleObj>
              </mc:Choice>
              <mc:Fallback>
                <p:oleObj name="Chart" r:id="rId3" imgW="5743956" imgH="3248254" progId="Excel.Chart.8">
                  <p:embed/>
                  <p:pic>
                    <p:nvPicPr>
                      <p:cNvPr id="1536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79588"/>
                        <a:ext cx="7229475" cy="408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54B0611-D9AB-4B8D-B6A7-9C8F76384C42}" type="slidenum">
              <a:rPr lang="en-US"/>
              <a:pPr/>
              <a:t>80</a:t>
            </a:fld>
            <a:endParaRPr lang="en-US"/>
          </a:p>
        </p:txBody>
      </p:sp>
      <p:sp>
        <p:nvSpPr>
          <p:cNvPr id="100354" name="Rectangle 2"/>
          <p:cNvSpPr>
            <a:spLocks noGrp="1" noChangeArrowheads="1"/>
          </p:cNvSpPr>
          <p:nvPr>
            <p:ph type="title"/>
          </p:nvPr>
        </p:nvSpPr>
        <p:spPr/>
        <p:txBody>
          <a:bodyPr/>
          <a:lstStyle/>
          <a:p>
            <a:r>
              <a:rPr lang="en-US" sz="3200"/>
              <a:t>Bài toán truy nhập cục bộ đa trung tâm  </a:t>
            </a:r>
            <a:br>
              <a:rPr lang="en-US" sz="3200"/>
            </a:br>
            <a:r>
              <a:rPr lang="en-US" sz="3200"/>
              <a:t>(MCLA)</a:t>
            </a:r>
          </a:p>
        </p:txBody>
      </p:sp>
      <p:sp>
        <p:nvSpPr>
          <p:cNvPr id="100355" name="Rectangle 3"/>
          <p:cNvSpPr>
            <a:spLocks noGrp="1" noChangeArrowheads="1"/>
          </p:cNvSpPr>
          <p:nvPr>
            <p:ph type="body" idx="1"/>
          </p:nvPr>
        </p:nvSpPr>
        <p:spPr>
          <a:xfrm>
            <a:off x="685800" y="1666875"/>
            <a:ext cx="7485063" cy="3506788"/>
          </a:xfrm>
        </p:spPr>
        <p:txBody>
          <a:bodyPr/>
          <a:lstStyle/>
          <a:p>
            <a:pPr marL="609600" indent="-609600"/>
            <a:r>
              <a:rPr lang="en-US">
                <a:latin typeface="Comic Sans MS" pitchFamily="66" charset="0"/>
              </a:rPr>
              <a:t>T</a:t>
            </a:r>
            <a:r>
              <a:rPr lang="en-US"/>
              <a:t>ìm tập các cây </a:t>
            </a:r>
            <a:r>
              <a:rPr lang="en-US">
                <a:latin typeface="Comic Sans MS" pitchFamily="66" charset="0"/>
              </a:rPr>
              <a:t>T</a:t>
            </a:r>
            <a:r>
              <a:rPr lang="en-US" baseline="-25000">
                <a:latin typeface="Comic Sans MS" pitchFamily="66" charset="0"/>
              </a:rPr>
              <a:t>1</a:t>
            </a:r>
            <a:r>
              <a:rPr lang="en-US">
                <a:latin typeface="Comic Sans MS" pitchFamily="66" charset="0"/>
              </a:rPr>
              <a:t>, … , T</a:t>
            </a:r>
            <a:r>
              <a:rPr lang="en-US" baseline="-25000">
                <a:latin typeface="Comic Sans MS" pitchFamily="66" charset="0"/>
              </a:rPr>
              <a:t>k</a:t>
            </a:r>
            <a:r>
              <a:rPr lang="en-US">
                <a:latin typeface="Comic Sans MS" pitchFamily="66" charset="0"/>
              </a:rPr>
              <a:t> sao cho  </a:t>
            </a:r>
          </a:p>
          <a:p>
            <a:pPr marL="609600" indent="-609600">
              <a:buFontTx/>
              <a:buNone/>
            </a:pPr>
            <a:endParaRPr lang="en-US">
              <a:latin typeface="Comic Sans MS" pitchFamily="66" charset="0"/>
            </a:endParaRPr>
          </a:p>
          <a:p>
            <a:pPr marL="990600" lvl="1" indent="-533400">
              <a:buFont typeface="Wingdings" pitchFamily="2" charset="2"/>
              <a:buAutoNum type="arabicParenBoth"/>
            </a:pPr>
            <a:r>
              <a:rPr lang="en-US">
                <a:latin typeface="Comic Sans MS" pitchFamily="66" charset="0"/>
              </a:rPr>
              <a:t>M</a:t>
            </a:r>
            <a:r>
              <a:rPr lang="en-US"/>
              <a:t>ỗi cây có đúng một site </a:t>
            </a:r>
            <a:r>
              <a:rPr lang="en-US">
                <a:latin typeface="Comic Sans MS" pitchFamily="66" charset="0"/>
              </a:rPr>
              <a:t>backbone</a:t>
            </a:r>
          </a:p>
          <a:p>
            <a:pPr marL="990600" lvl="1" indent="-533400">
              <a:buFont typeface="Wingdings" pitchFamily="2" charset="2"/>
              <a:buAutoNum type="arabicParenBoth"/>
            </a:pPr>
            <a:r>
              <a:rPr lang="en-US">
                <a:latin typeface="Comic Sans MS" pitchFamily="66" charset="0"/>
              </a:rPr>
              <a:t> </a:t>
            </a:r>
          </a:p>
          <a:p>
            <a:pPr marL="1371600" lvl="2" indent="-457200">
              <a:buFont typeface="Wingdings" pitchFamily="2" charset="2"/>
              <a:buNone/>
            </a:pPr>
            <a:r>
              <a:rPr lang="en-US">
                <a:latin typeface="Comic Sans MS" pitchFamily="66" charset="0"/>
              </a:rPr>
              <a:t> </a:t>
            </a:r>
          </a:p>
          <a:p>
            <a:pPr marL="990600" lvl="1" indent="-533400">
              <a:buFont typeface="Wingdings" pitchFamily="2" charset="2"/>
              <a:buAutoNum type="arabicParenBoth"/>
            </a:pPr>
            <a:r>
              <a:rPr lang="en-US">
                <a:latin typeface="Comic Sans MS" pitchFamily="66" charset="0"/>
              </a:rPr>
              <a:t> </a:t>
            </a:r>
          </a:p>
          <a:p>
            <a:pPr marL="990600" lvl="1" indent="-533400">
              <a:buFont typeface="Wingdings" pitchFamily="2" charset="2"/>
              <a:buAutoNum type="arabicParenBoth"/>
            </a:pPr>
            <a:endParaRPr lang="en-US">
              <a:latin typeface="Comic Sans MS" pitchFamily="66" charset="0"/>
            </a:endParaRPr>
          </a:p>
          <a:p>
            <a:pPr marL="990600" lvl="1" indent="-533400">
              <a:buFont typeface="Wingdings" pitchFamily="2" charset="2"/>
              <a:buChar char="q"/>
            </a:pPr>
            <a:endParaRPr lang="en-US">
              <a:latin typeface="Comic Sans MS" pitchFamily="66" charset="0"/>
            </a:endParaRPr>
          </a:p>
          <a:p>
            <a:pPr marL="990600" lvl="1" indent="-533400">
              <a:buFont typeface="Wingdings" pitchFamily="2" charset="2"/>
              <a:buNone/>
            </a:pPr>
            <a:endParaRPr lang="en-US">
              <a:latin typeface="Comic Sans MS" pitchFamily="66" charset="0"/>
            </a:endParaRPr>
          </a:p>
        </p:txBody>
      </p:sp>
      <p:graphicFrame>
        <p:nvGraphicFramePr>
          <p:cNvPr id="100356" name="Object 4"/>
          <p:cNvGraphicFramePr>
            <a:graphicFrameLocks noChangeAspect="1"/>
          </p:cNvGraphicFramePr>
          <p:nvPr/>
        </p:nvGraphicFramePr>
        <p:xfrm>
          <a:off x="1828800" y="3429000"/>
          <a:ext cx="2819400" cy="952500"/>
        </p:xfrm>
        <a:graphic>
          <a:graphicData uri="http://schemas.openxmlformats.org/presentationml/2006/ole">
            <mc:AlternateContent xmlns:mc="http://schemas.openxmlformats.org/markup-compatibility/2006">
              <mc:Choice xmlns:v="urn:schemas-microsoft-com:vml" Requires="v">
                <p:oleObj spid="_x0000_s4107" name="Equation" r:id="rId3" imgW="901440" imgH="304560" progId="Equation.3">
                  <p:embed/>
                </p:oleObj>
              </mc:Choice>
              <mc:Fallback>
                <p:oleObj name="Equation" r:id="rId3" imgW="901440" imgH="304560" progId="Equation.3">
                  <p:embed/>
                  <p:pic>
                    <p:nvPicPr>
                      <p:cNvPr id="1003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429000"/>
                        <a:ext cx="28194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7" name="Object 5"/>
          <p:cNvGraphicFramePr>
            <a:graphicFrameLocks noChangeAspect="1"/>
          </p:cNvGraphicFramePr>
          <p:nvPr/>
        </p:nvGraphicFramePr>
        <p:xfrm>
          <a:off x="1600200" y="4191000"/>
          <a:ext cx="6324600" cy="733425"/>
        </p:xfrm>
        <a:graphic>
          <a:graphicData uri="http://schemas.openxmlformats.org/presentationml/2006/ole">
            <mc:AlternateContent xmlns:mc="http://schemas.openxmlformats.org/markup-compatibility/2006">
              <mc:Choice xmlns:v="urn:schemas-microsoft-com:vml" Requires="v">
                <p:oleObj spid="_x0000_s4108" name="Equation" r:id="rId5" imgW="2298600" imgH="266400" progId="Equation.3">
                  <p:embed/>
                </p:oleObj>
              </mc:Choice>
              <mc:Fallback>
                <p:oleObj name="Equation" r:id="rId5" imgW="2298600" imgH="266400" progId="Equation.3">
                  <p:embed/>
                  <p:pic>
                    <p:nvPicPr>
                      <p:cNvPr id="10035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191000"/>
                        <a:ext cx="63246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Nhóm 3">
            <a:extLst>
              <a:ext uri="{FF2B5EF4-FFF2-40B4-BE49-F238E27FC236}">
                <a16:creationId xmlns:a16="http://schemas.microsoft.com/office/drawing/2014/main" id="{9E941BF6-D481-9345-AD68-9EE2F111A578}"/>
              </a:ext>
            </a:extLst>
          </p:cNvPr>
          <p:cNvGrpSpPr/>
          <p:nvPr/>
        </p:nvGrpSpPr>
        <p:grpSpPr>
          <a:xfrm>
            <a:off x="3860466" y="3659779"/>
            <a:ext cx="226080" cy="330840"/>
            <a:chOff x="3860466" y="3659779"/>
            <a:chExt cx="226080" cy="330840"/>
          </a:xfrm>
        </p:grpSpPr>
        <mc:AlternateContent xmlns:mc="http://schemas.openxmlformats.org/markup-compatibility/2006" xmlns:p14="http://schemas.microsoft.com/office/powerpoint/2010/main">
          <mc:Choice Requires="p14">
            <p:contentPart p14:bwMode="auto" r:id="rId7">
              <p14:nvContentPartPr>
                <p14:cNvPr id="2" name="Viết tay 1">
                  <a:extLst>
                    <a:ext uri="{FF2B5EF4-FFF2-40B4-BE49-F238E27FC236}">
                      <a16:creationId xmlns:a16="http://schemas.microsoft.com/office/drawing/2014/main" id="{8E308D4B-A1FA-8649-A9AE-0B9D68F1FC14}"/>
                    </a:ext>
                  </a:extLst>
                </p14:cNvPr>
                <p14:cNvContentPartPr/>
                <p14:nvPr/>
              </p14:nvContentPartPr>
              <p14:xfrm>
                <a:off x="3860466" y="3659779"/>
                <a:ext cx="178920" cy="283680"/>
              </p14:xfrm>
            </p:contentPart>
          </mc:Choice>
          <mc:Fallback xmlns="">
            <p:pic>
              <p:nvPicPr>
                <p:cNvPr id="2" name="Viết tay 1">
                  <a:extLst>
                    <a:ext uri="{FF2B5EF4-FFF2-40B4-BE49-F238E27FC236}">
                      <a16:creationId xmlns:a16="http://schemas.microsoft.com/office/drawing/2014/main" id="{8E308D4B-A1FA-8649-A9AE-0B9D68F1FC14}"/>
                    </a:ext>
                  </a:extLst>
                </p:cNvPr>
                <p:cNvPicPr/>
                <p:nvPr/>
              </p:nvPicPr>
              <p:blipFill>
                <a:blip r:embed="rId8"/>
                <a:stretch>
                  <a:fillRect/>
                </a:stretch>
              </p:blipFill>
              <p:spPr>
                <a:xfrm>
                  <a:off x="3844986" y="3644659"/>
                  <a:ext cx="209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Viết tay 2">
                  <a:extLst>
                    <a:ext uri="{FF2B5EF4-FFF2-40B4-BE49-F238E27FC236}">
                      <a16:creationId xmlns:a16="http://schemas.microsoft.com/office/drawing/2014/main" id="{69A5F94C-5B7D-524D-A330-5CB5BA758AD8}"/>
                    </a:ext>
                  </a:extLst>
                </p14:cNvPr>
                <p14:cNvContentPartPr/>
                <p14:nvPr/>
              </p14:nvContentPartPr>
              <p14:xfrm>
                <a:off x="3870906" y="3963979"/>
                <a:ext cx="215640" cy="26640"/>
              </p14:xfrm>
            </p:contentPart>
          </mc:Choice>
          <mc:Fallback xmlns="">
            <p:pic>
              <p:nvPicPr>
                <p:cNvPr id="3" name="Viết tay 2">
                  <a:extLst>
                    <a:ext uri="{FF2B5EF4-FFF2-40B4-BE49-F238E27FC236}">
                      <a16:creationId xmlns:a16="http://schemas.microsoft.com/office/drawing/2014/main" id="{69A5F94C-5B7D-524D-A330-5CB5BA758AD8}"/>
                    </a:ext>
                  </a:extLst>
                </p:cNvPr>
                <p:cNvPicPr/>
                <p:nvPr/>
              </p:nvPicPr>
              <p:blipFill>
                <a:blip r:embed="rId10"/>
                <a:stretch>
                  <a:fillRect/>
                </a:stretch>
              </p:blipFill>
              <p:spPr>
                <a:xfrm>
                  <a:off x="3855426" y="3948859"/>
                  <a:ext cx="245880" cy="57240"/>
                </a:xfrm>
                <a:prstGeom prst="rect">
                  <a:avLst/>
                </a:prstGeom>
              </p:spPr>
            </p:pic>
          </mc:Fallback>
        </mc:AlternateContent>
      </p:grpSp>
      <p:grpSp>
        <p:nvGrpSpPr>
          <p:cNvPr id="8" name="Nhóm 7">
            <a:extLst>
              <a:ext uri="{FF2B5EF4-FFF2-40B4-BE49-F238E27FC236}">
                <a16:creationId xmlns:a16="http://schemas.microsoft.com/office/drawing/2014/main" id="{6375E4DA-B3B5-8E4D-B36D-4D129A4ACC30}"/>
              </a:ext>
            </a:extLst>
          </p:cNvPr>
          <p:cNvGrpSpPr/>
          <p:nvPr/>
        </p:nvGrpSpPr>
        <p:grpSpPr>
          <a:xfrm>
            <a:off x="2879106" y="3696499"/>
            <a:ext cx="278280" cy="210240"/>
            <a:chOff x="2879106" y="3696499"/>
            <a:chExt cx="278280" cy="210240"/>
          </a:xfrm>
        </p:grpSpPr>
        <mc:AlternateContent xmlns:mc="http://schemas.openxmlformats.org/markup-compatibility/2006" xmlns:p14="http://schemas.microsoft.com/office/powerpoint/2010/main">
          <mc:Choice Requires="p14">
            <p:contentPart p14:bwMode="auto" r:id="rId11">
              <p14:nvContentPartPr>
                <p14:cNvPr id="5" name="Viết tay 4">
                  <a:extLst>
                    <a:ext uri="{FF2B5EF4-FFF2-40B4-BE49-F238E27FC236}">
                      <a16:creationId xmlns:a16="http://schemas.microsoft.com/office/drawing/2014/main" id="{3D55477A-F732-A044-9170-09E9FC3BE61A}"/>
                    </a:ext>
                  </a:extLst>
                </p14:cNvPr>
                <p14:cNvContentPartPr/>
                <p14:nvPr/>
              </p14:nvContentPartPr>
              <p14:xfrm>
                <a:off x="2879106" y="3696499"/>
                <a:ext cx="252360" cy="16200"/>
              </p14:xfrm>
            </p:contentPart>
          </mc:Choice>
          <mc:Fallback xmlns="">
            <p:pic>
              <p:nvPicPr>
                <p:cNvPr id="5" name="Viết tay 4">
                  <a:extLst>
                    <a:ext uri="{FF2B5EF4-FFF2-40B4-BE49-F238E27FC236}">
                      <a16:creationId xmlns:a16="http://schemas.microsoft.com/office/drawing/2014/main" id="{3D55477A-F732-A044-9170-09E9FC3BE61A}"/>
                    </a:ext>
                  </a:extLst>
                </p:cNvPr>
                <p:cNvPicPr/>
                <p:nvPr/>
              </p:nvPicPr>
              <p:blipFill>
                <a:blip r:embed="rId12"/>
                <a:stretch>
                  <a:fillRect/>
                </a:stretch>
              </p:blipFill>
              <p:spPr>
                <a:xfrm>
                  <a:off x="2863626" y="3681379"/>
                  <a:ext cx="282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Viết tay 6">
                  <a:extLst>
                    <a:ext uri="{FF2B5EF4-FFF2-40B4-BE49-F238E27FC236}">
                      <a16:creationId xmlns:a16="http://schemas.microsoft.com/office/drawing/2014/main" id="{AB04EF5C-4906-5940-AD6B-5CAA58B3A793}"/>
                    </a:ext>
                  </a:extLst>
                </p14:cNvPr>
                <p14:cNvContentPartPr/>
                <p14:nvPr/>
              </p14:nvContentPartPr>
              <p14:xfrm>
                <a:off x="2879466" y="3764539"/>
                <a:ext cx="277920" cy="142200"/>
              </p14:xfrm>
            </p:contentPart>
          </mc:Choice>
          <mc:Fallback xmlns="">
            <p:pic>
              <p:nvPicPr>
                <p:cNvPr id="7" name="Viết tay 6">
                  <a:extLst>
                    <a:ext uri="{FF2B5EF4-FFF2-40B4-BE49-F238E27FC236}">
                      <a16:creationId xmlns:a16="http://schemas.microsoft.com/office/drawing/2014/main" id="{AB04EF5C-4906-5940-AD6B-5CAA58B3A793}"/>
                    </a:ext>
                  </a:extLst>
                </p:cNvPr>
                <p:cNvPicPr/>
                <p:nvPr/>
              </p:nvPicPr>
              <p:blipFill>
                <a:blip r:embed="rId14"/>
                <a:stretch>
                  <a:fillRect/>
                </a:stretch>
              </p:blipFill>
              <p:spPr>
                <a:xfrm>
                  <a:off x="2864346" y="3749419"/>
                  <a:ext cx="308520" cy="172440"/>
                </a:xfrm>
                <a:prstGeom prst="rect">
                  <a:avLst/>
                </a:prstGeom>
              </p:spPr>
            </p:pic>
          </mc:Fallback>
        </mc:AlternateContent>
      </p:grpSp>
      <p:grpSp>
        <p:nvGrpSpPr>
          <p:cNvPr id="11" name="Nhóm 10">
            <a:extLst>
              <a:ext uri="{FF2B5EF4-FFF2-40B4-BE49-F238E27FC236}">
                <a16:creationId xmlns:a16="http://schemas.microsoft.com/office/drawing/2014/main" id="{3328EEFB-AAF0-9E4E-85A4-A9F9D8BB4A4F}"/>
              </a:ext>
            </a:extLst>
          </p:cNvPr>
          <p:cNvGrpSpPr/>
          <p:nvPr/>
        </p:nvGrpSpPr>
        <p:grpSpPr>
          <a:xfrm>
            <a:off x="3834186" y="4294819"/>
            <a:ext cx="504000" cy="220680"/>
            <a:chOff x="3834186" y="4294819"/>
            <a:chExt cx="504000" cy="220680"/>
          </a:xfrm>
        </p:grpSpPr>
        <mc:AlternateContent xmlns:mc="http://schemas.openxmlformats.org/markup-compatibility/2006" xmlns:p14="http://schemas.microsoft.com/office/powerpoint/2010/main">
          <mc:Choice Requires="p14">
            <p:contentPart p14:bwMode="auto" r:id="rId15">
              <p14:nvContentPartPr>
                <p14:cNvPr id="9" name="Viết tay 8">
                  <a:extLst>
                    <a:ext uri="{FF2B5EF4-FFF2-40B4-BE49-F238E27FC236}">
                      <a16:creationId xmlns:a16="http://schemas.microsoft.com/office/drawing/2014/main" id="{7A769610-68AB-2145-9ABB-36EAD9BB60C9}"/>
                    </a:ext>
                  </a:extLst>
                </p14:cNvPr>
                <p14:cNvContentPartPr/>
                <p14:nvPr/>
              </p14:nvContentPartPr>
              <p14:xfrm>
                <a:off x="3881346" y="4294819"/>
                <a:ext cx="399240" cy="52920"/>
              </p14:xfrm>
            </p:contentPart>
          </mc:Choice>
          <mc:Fallback xmlns="">
            <p:pic>
              <p:nvPicPr>
                <p:cNvPr id="9" name="Viết tay 8">
                  <a:extLst>
                    <a:ext uri="{FF2B5EF4-FFF2-40B4-BE49-F238E27FC236}">
                      <a16:creationId xmlns:a16="http://schemas.microsoft.com/office/drawing/2014/main" id="{7A769610-68AB-2145-9ABB-36EAD9BB60C9}"/>
                    </a:ext>
                  </a:extLst>
                </p:cNvPr>
                <p:cNvPicPr/>
                <p:nvPr/>
              </p:nvPicPr>
              <p:blipFill>
                <a:blip r:embed="rId16"/>
                <a:stretch>
                  <a:fillRect/>
                </a:stretch>
              </p:blipFill>
              <p:spPr>
                <a:xfrm>
                  <a:off x="3866226" y="4279339"/>
                  <a:ext cx="429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Viết tay 9">
                  <a:extLst>
                    <a:ext uri="{FF2B5EF4-FFF2-40B4-BE49-F238E27FC236}">
                      <a16:creationId xmlns:a16="http://schemas.microsoft.com/office/drawing/2014/main" id="{B165358F-7D6B-9A4D-B524-E0203547A162}"/>
                    </a:ext>
                  </a:extLst>
                </p14:cNvPr>
                <p14:cNvContentPartPr/>
                <p14:nvPr/>
              </p14:nvContentPartPr>
              <p14:xfrm>
                <a:off x="3834186" y="4326139"/>
                <a:ext cx="504000" cy="189360"/>
              </p14:xfrm>
            </p:contentPart>
          </mc:Choice>
          <mc:Fallback xmlns="">
            <p:pic>
              <p:nvPicPr>
                <p:cNvPr id="10" name="Viết tay 9">
                  <a:extLst>
                    <a:ext uri="{FF2B5EF4-FFF2-40B4-BE49-F238E27FC236}">
                      <a16:creationId xmlns:a16="http://schemas.microsoft.com/office/drawing/2014/main" id="{B165358F-7D6B-9A4D-B524-E0203547A162}"/>
                    </a:ext>
                  </a:extLst>
                </p:cNvPr>
                <p:cNvPicPr/>
                <p:nvPr/>
              </p:nvPicPr>
              <p:blipFill>
                <a:blip r:embed="rId18"/>
                <a:stretch>
                  <a:fillRect/>
                </a:stretch>
              </p:blipFill>
              <p:spPr>
                <a:xfrm>
                  <a:off x="3818706" y="4311019"/>
                  <a:ext cx="534600" cy="219960"/>
                </a:xfrm>
                <a:prstGeom prst="rect">
                  <a:avLst/>
                </a:prstGeom>
              </p:spPr>
            </p:pic>
          </mc:Fallback>
        </mc:AlternateContent>
      </p:gr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B219EDA-6828-481D-8A41-C7B97F4100EC}" type="slidenum">
              <a:rPr lang="en-US"/>
              <a:pPr/>
              <a:t>81</a:t>
            </a:fld>
            <a:endParaRPr lang="en-US"/>
          </a:p>
        </p:txBody>
      </p:sp>
      <p:sp>
        <p:nvSpPr>
          <p:cNvPr id="102402" name="Rectangle 2"/>
          <p:cNvSpPr>
            <a:spLocks noGrp="1" noChangeArrowheads="1"/>
          </p:cNvSpPr>
          <p:nvPr>
            <p:ph type="title"/>
          </p:nvPr>
        </p:nvSpPr>
        <p:spPr/>
        <p:txBody>
          <a:bodyPr/>
          <a:lstStyle/>
          <a:p>
            <a:r>
              <a:rPr lang="en-US" sz="3200">
                <a:latin typeface="Comic Sans MS" pitchFamily="66" charset="0"/>
              </a:rPr>
              <a:t>Nh</a:t>
            </a:r>
            <a:r>
              <a:rPr lang="en-US"/>
              <a:t>ận xét</a:t>
            </a:r>
            <a:endParaRPr lang="en-US" sz="3200">
              <a:latin typeface="Comic Sans MS" pitchFamily="66" charset="0"/>
            </a:endParaRPr>
          </a:p>
        </p:txBody>
      </p:sp>
      <p:sp>
        <p:nvSpPr>
          <p:cNvPr id="102403" name="Rectangle 3"/>
          <p:cNvSpPr>
            <a:spLocks noGrp="1" noChangeArrowheads="1"/>
          </p:cNvSpPr>
          <p:nvPr>
            <p:ph type="body" idx="1"/>
          </p:nvPr>
        </p:nvSpPr>
        <p:spPr>
          <a:xfrm>
            <a:off x="609600" y="1371600"/>
            <a:ext cx="7772400" cy="3654425"/>
          </a:xfrm>
        </p:spPr>
        <p:txBody>
          <a:bodyPr/>
          <a:lstStyle/>
          <a:p>
            <a:r>
              <a:rPr lang="en-US">
                <a:solidFill>
                  <a:srgbClr val="996633"/>
                </a:solidFill>
                <a:latin typeface="Comic Sans MS" pitchFamily="66" charset="0"/>
              </a:rPr>
              <a:t>B</a:t>
            </a:r>
            <a:r>
              <a:rPr lang="en-US"/>
              <a:t>ài toán phức tạp hơn nhiều so với bài toán một trung tâm</a:t>
            </a:r>
            <a:endParaRPr lang="en-US">
              <a:solidFill>
                <a:srgbClr val="996633"/>
              </a:solidFill>
              <a:latin typeface="Comic Sans MS" pitchFamily="66" charset="0"/>
            </a:endParaRPr>
          </a:p>
          <a:p>
            <a:endParaRPr lang="en-US">
              <a:solidFill>
                <a:srgbClr val="996633"/>
              </a:solidFill>
              <a:latin typeface="Comic Sans MS" pitchFamily="66" charset="0"/>
            </a:endParaRPr>
          </a:p>
          <a:p>
            <a:r>
              <a:rPr lang="en-US">
                <a:solidFill>
                  <a:srgbClr val="996633"/>
                </a:solidFill>
                <a:latin typeface="Comic Sans MS" pitchFamily="66" charset="0"/>
              </a:rPr>
              <a:t>Gi</a:t>
            </a:r>
            <a:r>
              <a:rPr lang="en-US"/>
              <a:t>ả sử chúng ta có n nút truy cập và chúng ta muốn chia ra là 03 tập. Số cách chia có thể là</a:t>
            </a:r>
            <a:endParaRPr lang="en-US">
              <a:solidFill>
                <a:srgbClr val="996633"/>
              </a:solidFill>
              <a:latin typeface="Comic Sans MS" pitchFamily="66" charset="0"/>
            </a:endParaRPr>
          </a:p>
          <a:p>
            <a:endParaRPr lang="en-US">
              <a:solidFill>
                <a:srgbClr val="996633"/>
              </a:solidFill>
              <a:latin typeface="Comic Sans MS" pitchFamily="66" charset="0"/>
            </a:endParaRPr>
          </a:p>
          <a:p>
            <a:r>
              <a:rPr lang="en-US"/>
              <a:t>Tạo ra 3 bài toán CMST có thể được giải bằng giải thuật </a:t>
            </a:r>
            <a:r>
              <a:rPr lang="en-US">
                <a:solidFill>
                  <a:srgbClr val="996633"/>
                </a:solidFill>
                <a:latin typeface="Comic Sans MS" pitchFamily="66" charset="0"/>
              </a:rPr>
              <a:t>Esau-Williams</a:t>
            </a:r>
          </a:p>
          <a:p>
            <a:endParaRPr lang="en-US">
              <a:solidFill>
                <a:srgbClr val="996633"/>
              </a:solidFill>
              <a:latin typeface="Comic Sans MS" pitchFamily="66" charset="0"/>
            </a:endParaRPr>
          </a:p>
          <a:p>
            <a:endParaRPr lang="en-US">
              <a:solidFill>
                <a:srgbClr val="996633"/>
              </a:solidFill>
              <a:latin typeface="Comic Sans MS" pitchFamily="66" charset="0"/>
            </a:endParaRPr>
          </a:p>
          <a:p>
            <a:endParaRPr lang="en-US">
              <a:solidFill>
                <a:srgbClr val="996633"/>
              </a:solidFill>
              <a:latin typeface="Comic Sans MS" pitchFamily="66" charset="0"/>
            </a:endParaRPr>
          </a:p>
        </p:txBody>
      </p:sp>
      <p:graphicFrame>
        <p:nvGraphicFramePr>
          <p:cNvPr id="102404" name="Object 4"/>
          <p:cNvGraphicFramePr>
            <a:graphicFrameLocks noChangeAspect="1"/>
          </p:cNvGraphicFramePr>
          <p:nvPr/>
        </p:nvGraphicFramePr>
        <p:xfrm>
          <a:off x="4953000" y="3865563"/>
          <a:ext cx="1828800" cy="1196975"/>
        </p:xfrm>
        <a:graphic>
          <a:graphicData uri="http://schemas.openxmlformats.org/presentationml/2006/ole">
            <mc:AlternateContent xmlns:mc="http://schemas.openxmlformats.org/markup-compatibility/2006">
              <mc:Choice xmlns:v="urn:schemas-microsoft-com:vml" Requires="v">
                <p:oleObj spid="_x0000_s5126" name="Equation" r:id="rId3" imgW="698400" imgH="457200" progId="Equation.3">
                  <p:embed/>
                </p:oleObj>
              </mc:Choice>
              <mc:Fallback>
                <p:oleObj name="Equation" r:id="rId3" imgW="698400" imgH="457200" progId="Equation.3">
                  <p:embed/>
                  <p:pic>
                    <p:nvPicPr>
                      <p:cNvPr id="1024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865563"/>
                        <a:ext cx="18288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09F25D6B-8180-4140-B105-CB811BE8D6A6}" type="slidenum">
              <a:rPr lang="en-US"/>
              <a:pPr/>
              <a:t>82</a:t>
            </a:fld>
            <a:endParaRPr lang="en-US"/>
          </a:p>
        </p:txBody>
      </p:sp>
      <p:sp>
        <p:nvSpPr>
          <p:cNvPr id="103426" name="Rectangle 2"/>
          <p:cNvSpPr>
            <a:spLocks noGrp="1" noChangeArrowheads="1"/>
          </p:cNvSpPr>
          <p:nvPr>
            <p:ph type="title"/>
          </p:nvPr>
        </p:nvSpPr>
        <p:spPr>
          <a:xfrm>
            <a:off x="838200" y="304800"/>
            <a:ext cx="7620000" cy="914400"/>
          </a:xfrm>
        </p:spPr>
        <p:txBody>
          <a:bodyPr/>
          <a:lstStyle/>
          <a:p>
            <a:r>
              <a:rPr lang="en-US" sz="2800">
                <a:solidFill>
                  <a:srgbClr val="990099"/>
                </a:solidFill>
              </a:rPr>
              <a:t>Esau-Williams Hàng xóm gần nhất</a:t>
            </a:r>
            <a:r>
              <a:rPr lang="en-US" sz="2800"/>
              <a:t> </a:t>
            </a:r>
            <a:br>
              <a:rPr lang="en-US" sz="2800">
                <a:solidFill>
                  <a:srgbClr val="990099"/>
                </a:solidFill>
              </a:rPr>
            </a:br>
            <a:r>
              <a:rPr lang="en-US" sz="2800">
                <a:solidFill>
                  <a:srgbClr val="990099"/>
                </a:solidFill>
              </a:rPr>
              <a:t>(NNEW)</a:t>
            </a:r>
          </a:p>
        </p:txBody>
      </p:sp>
      <p:sp>
        <p:nvSpPr>
          <p:cNvPr id="103427" name="Rectangle 3"/>
          <p:cNvSpPr>
            <a:spLocks noGrp="1" noChangeArrowheads="1"/>
          </p:cNvSpPr>
          <p:nvPr>
            <p:ph type="body" idx="1"/>
          </p:nvPr>
        </p:nvSpPr>
        <p:spPr>
          <a:xfrm>
            <a:off x="533400" y="1295400"/>
            <a:ext cx="7848600" cy="2895600"/>
          </a:xfrm>
        </p:spPr>
        <p:txBody>
          <a:bodyPr/>
          <a:lstStyle/>
          <a:p>
            <a:r>
              <a:rPr lang="en-US" sz="2400" dirty="0">
                <a:solidFill>
                  <a:srgbClr val="996633"/>
                </a:solidFill>
                <a:latin typeface="Comic Sans MS" pitchFamily="66" charset="0"/>
              </a:rPr>
              <a:t>V</a:t>
            </a:r>
            <a:r>
              <a:rPr lang="en-US" sz="2400" dirty="0"/>
              <a:t>ới mỗi </a:t>
            </a:r>
            <a:r>
              <a:rPr lang="en-US" sz="2400" dirty="0">
                <a:solidFill>
                  <a:srgbClr val="996633"/>
                </a:solidFill>
                <a:latin typeface="Comic Sans MS" pitchFamily="66" charset="0"/>
              </a:rPr>
              <a:t>b </a:t>
            </a:r>
            <a:r>
              <a:rPr lang="en-US" sz="2400" dirty="0"/>
              <a:t>thuộc </a:t>
            </a:r>
            <a:r>
              <a:rPr lang="en-US" sz="2400" dirty="0">
                <a:solidFill>
                  <a:srgbClr val="996633"/>
                </a:solidFill>
                <a:latin typeface="Comic Sans MS" pitchFamily="66" charset="0"/>
              </a:rPr>
              <a:t>B, </a:t>
            </a:r>
            <a:r>
              <a:rPr lang="en-US" sz="2400" dirty="0"/>
              <a:t>lấy</a:t>
            </a:r>
            <a:r>
              <a:rPr lang="en-US" sz="2400" dirty="0">
                <a:solidFill>
                  <a:srgbClr val="996633"/>
                </a:solidFill>
                <a:latin typeface="Comic Sans MS" pitchFamily="66" charset="0"/>
              </a:rPr>
              <a:t> S</a:t>
            </a:r>
            <a:r>
              <a:rPr lang="en-US" sz="2400" baseline="-25000" dirty="0">
                <a:solidFill>
                  <a:srgbClr val="996633"/>
                </a:solidFill>
                <a:latin typeface="Comic Sans MS" pitchFamily="66" charset="0"/>
              </a:rPr>
              <a:t>b</a:t>
            </a:r>
            <a:r>
              <a:rPr lang="en-US" sz="2400" dirty="0">
                <a:solidFill>
                  <a:srgbClr val="996633"/>
                </a:solidFill>
                <a:latin typeface="Comic Sans MS" pitchFamily="66" charset="0"/>
              </a:rPr>
              <a:t>={ n</a:t>
            </a:r>
            <a:r>
              <a:rPr lang="en-US" dirty="0">
                <a:solidFill>
                  <a:srgbClr val="996633"/>
                </a:solidFill>
                <a:latin typeface="Comic Sans MS" pitchFamily="66" charset="0"/>
                <a:sym typeface="Symbol" pitchFamily="18" charset="2"/>
              </a:rPr>
              <a:t></a:t>
            </a:r>
            <a:r>
              <a:rPr lang="en-US" sz="2400" dirty="0">
                <a:solidFill>
                  <a:srgbClr val="996633"/>
                </a:solidFill>
                <a:latin typeface="Comic Sans MS" pitchFamily="66" charset="0"/>
              </a:rPr>
              <a:t>N | Cost(</a:t>
            </a:r>
            <a:r>
              <a:rPr lang="en-US" sz="2400" dirty="0" err="1">
                <a:solidFill>
                  <a:srgbClr val="996633"/>
                </a:solidFill>
                <a:latin typeface="Comic Sans MS" pitchFamily="66" charset="0"/>
              </a:rPr>
              <a:t>n,b</a:t>
            </a:r>
            <a:r>
              <a:rPr lang="en-US" sz="2400" dirty="0">
                <a:solidFill>
                  <a:srgbClr val="996633"/>
                </a:solidFill>
                <a:latin typeface="Comic Sans MS" pitchFamily="66" charset="0"/>
              </a:rPr>
              <a:t>) &lt; Cost(</a:t>
            </a:r>
            <a:r>
              <a:rPr lang="en-US" sz="2400" dirty="0" err="1">
                <a:solidFill>
                  <a:srgbClr val="996633"/>
                </a:solidFill>
                <a:latin typeface="Comic Sans MS" pitchFamily="66" charset="0"/>
              </a:rPr>
              <a:t>n,b</a:t>
            </a:r>
            <a:r>
              <a:rPr lang="en-US" sz="2400" dirty="0">
                <a:solidFill>
                  <a:srgbClr val="996633"/>
                </a:solidFill>
                <a:latin typeface="Comic Sans MS" pitchFamily="66" charset="0"/>
              </a:rPr>
              <a:t>’) </a:t>
            </a:r>
            <a:r>
              <a:rPr lang="en-US" sz="2400" dirty="0">
                <a:solidFill>
                  <a:srgbClr val="996633"/>
                </a:solidFill>
                <a:latin typeface="Comic Sans MS" pitchFamily="66" charset="0"/>
                <a:sym typeface="Symbol" pitchFamily="18" charset="2"/>
              </a:rPr>
              <a:t></a:t>
            </a:r>
            <a:r>
              <a:rPr lang="en-US" sz="2400" dirty="0">
                <a:solidFill>
                  <a:srgbClr val="996633"/>
                </a:solidFill>
                <a:latin typeface="Comic Sans MS" pitchFamily="66" charset="0"/>
              </a:rPr>
              <a:t>b’</a:t>
            </a:r>
            <a:r>
              <a:rPr lang="en-US" dirty="0">
                <a:solidFill>
                  <a:srgbClr val="996633"/>
                </a:solidFill>
                <a:latin typeface="Comic Sans MS" pitchFamily="66" charset="0"/>
                <a:sym typeface="Symbol" pitchFamily="18" charset="2"/>
              </a:rPr>
              <a:t></a:t>
            </a:r>
            <a:r>
              <a:rPr lang="en-US" sz="2400" dirty="0">
                <a:solidFill>
                  <a:srgbClr val="996633"/>
                </a:solidFill>
                <a:latin typeface="Comic Sans MS" pitchFamily="66" charset="0"/>
              </a:rPr>
              <a:t>B}</a:t>
            </a:r>
            <a:br>
              <a:rPr lang="en-US" sz="2400" dirty="0">
                <a:solidFill>
                  <a:srgbClr val="996633"/>
                </a:solidFill>
                <a:latin typeface="Comic Sans MS" pitchFamily="66" charset="0"/>
              </a:rPr>
            </a:br>
            <a:r>
              <a:rPr lang="en-US" sz="2400" dirty="0">
                <a:solidFill>
                  <a:srgbClr val="996633"/>
                </a:solidFill>
                <a:latin typeface="Comic Sans MS" pitchFamily="66" charset="0"/>
              </a:rPr>
              <a:t>N</a:t>
            </a:r>
            <a:r>
              <a:rPr lang="en-US" sz="2400" dirty="0"/>
              <a:t>ếu n </a:t>
            </a:r>
            <a:r>
              <a:rPr lang="en-US" sz="2400" dirty="0" err="1"/>
              <a:t>có</a:t>
            </a:r>
            <a:r>
              <a:rPr lang="en-US" sz="2400" dirty="0"/>
              <a:t> </a:t>
            </a:r>
            <a:r>
              <a:rPr lang="en-US" sz="2400" dirty="0" err="1"/>
              <a:t>khoảng</a:t>
            </a:r>
            <a:r>
              <a:rPr lang="en-US" sz="2400" dirty="0"/>
              <a:t> </a:t>
            </a:r>
            <a:r>
              <a:rPr lang="en-US" sz="2400" dirty="0" err="1"/>
              <a:t>cách</a:t>
            </a:r>
            <a:r>
              <a:rPr lang="en-US" sz="2400" dirty="0"/>
              <a:t> như </a:t>
            </a:r>
            <a:r>
              <a:rPr lang="en-US" sz="2400" dirty="0" err="1"/>
              <a:t>nhau</a:t>
            </a:r>
            <a:r>
              <a:rPr lang="en-US" sz="2400" dirty="0"/>
              <a:t> giữa một </a:t>
            </a:r>
            <a:r>
              <a:rPr lang="en-US" sz="2400" dirty="0" err="1"/>
              <a:t>vài</a:t>
            </a:r>
            <a:r>
              <a:rPr lang="en-US" sz="2400" dirty="0"/>
              <a:t> </a:t>
            </a:r>
            <a:r>
              <a:rPr lang="en-US" sz="2400" dirty="0" err="1"/>
              <a:t>nút</a:t>
            </a:r>
            <a:r>
              <a:rPr lang="en-US" sz="2400" dirty="0"/>
              <a:t> </a:t>
            </a:r>
            <a:r>
              <a:rPr lang="en-US" sz="2400" dirty="0">
                <a:solidFill>
                  <a:srgbClr val="996633"/>
                </a:solidFill>
                <a:latin typeface="Comic Sans MS" pitchFamily="66" charset="0"/>
              </a:rPr>
              <a:t>backbone, </a:t>
            </a:r>
            <a:r>
              <a:rPr lang="en-US" sz="2400" dirty="0" err="1"/>
              <a:t>thêm</a:t>
            </a:r>
            <a:r>
              <a:rPr lang="en-US" sz="2400" dirty="0"/>
              <a:t> n </a:t>
            </a:r>
            <a:r>
              <a:rPr lang="en-US" sz="2400" dirty="0" err="1"/>
              <a:t>vào</a:t>
            </a:r>
            <a:r>
              <a:rPr lang="en-US" sz="2400" dirty="0"/>
              <a:t> một </a:t>
            </a:r>
            <a:r>
              <a:rPr lang="en-US" sz="2400" dirty="0">
                <a:solidFill>
                  <a:srgbClr val="996633"/>
                </a:solidFill>
                <a:latin typeface="Comic Sans MS" pitchFamily="66" charset="0"/>
              </a:rPr>
              <a:t>S</a:t>
            </a:r>
            <a:r>
              <a:rPr lang="en-US" sz="2400" baseline="-25000" dirty="0">
                <a:solidFill>
                  <a:srgbClr val="996633"/>
                </a:solidFill>
                <a:latin typeface="Comic Sans MS" pitchFamily="66" charset="0"/>
              </a:rPr>
              <a:t>b</a:t>
            </a:r>
            <a:r>
              <a:rPr lang="en-US" sz="2400" dirty="0">
                <a:solidFill>
                  <a:srgbClr val="996633"/>
                </a:solidFill>
                <a:latin typeface="Comic Sans MS" pitchFamily="66" charset="0"/>
              </a:rPr>
              <a:t> </a:t>
            </a:r>
            <a:r>
              <a:rPr lang="en-US" sz="2400" dirty="0"/>
              <a:t>một </a:t>
            </a:r>
            <a:r>
              <a:rPr lang="en-US" sz="2400" dirty="0" err="1"/>
              <a:t>cách</a:t>
            </a:r>
            <a:r>
              <a:rPr lang="en-US" sz="2400" dirty="0"/>
              <a:t> ngẫu </a:t>
            </a:r>
            <a:r>
              <a:rPr lang="en-US" sz="2400" dirty="0" err="1"/>
              <a:t>nhiên</a:t>
            </a:r>
            <a:r>
              <a:rPr lang="en-US" sz="2400" dirty="0">
                <a:solidFill>
                  <a:srgbClr val="996633"/>
                </a:solidFill>
                <a:latin typeface="Comic Sans MS" pitchFamily="66" charset="0"/>
              </a:rPr>
              <a:t> </a:t>
            </a:r>
          </a:p>
          <a:p>
            <a:r>
              <a:rPr lang="en-US" sz="2400" dirty="0" err="1">
                <a:solidFill>
                  <a:srgbClr val="996633"/>
                </a:solidFill>
                <a:latin typeface="Comic Sans MS" pitchFamily="66" charset="0"/>
              </a:rPr>
              <a:t>D</a:t>
            </a:r>
            <a:r>
              <a:rPr lang="en-US" sz="2400" dirty="0" err="1"/>
              <a:t>ùng</a:t>
            </a:r>
            <a:r>
              <a:rPr lang="en-US" sz="2400" dirty="0"/>
              <a:t> Esau-Williams</a:t>
            </a:r>
            <a:r>
              <a:rPr lang="en-US" sz="2400" dirty="0">
                <a:solidFill>
                  <a:srgbClr val="996633"/>
                </a:solidFill>
                <a:latin typeface="Comic Sans MS" pitchFamily="66" charset="0"/>
              </a:rPr>
              <a:t> </a:t>
            </a:r>
            <a:r>
              <a:rPr lang="en-US" sz="2400" dirty="0"/>
              <a:t>để </a:t>
            </a:r>
            <a:r>
              <a:rPr lang="en-US" sz="2400" dirty="0" err="1"/>
              <a:t>xây</a:t>
            </a:r>
            <a:r>
              <a:rPr lang="en-US" sz="2400" dirty="0"/>
              <a:t> dựng CMST cho mỗi tập </a:t>
            </a:r>
            <a:r>
              <a:rPr lang="en-US" sz="2400" dirty="0">
                <a:solidFill>
                  <a:srgbClr val="996633"/>
                </a:solidFill>
                <a:latin typeface="Comic Sans MS" pitchFamily="66" charset="0"/>
              </a:rPr>
              <a:t>b</a:t>
            </a:r>
            <a:r>
              <a:rPr lang="en-US" sz="2400" dirty="0">
                <a:solidFill>
                  <a:srgbClr val="996633"/>
                </a:solidFill>
                <a:latin typeface="Comic Sans MS" pitchFamily="66" charset="0"/>
                <a:sym typeface="Symbol" pitchFamily="18" charset="2"/>
              </a:rPr>
              <a:t></a:t>
            </a:r>
            <a:r>
              <a:rPr lang="en-US" sz="2400" dirty="0">
                <a:solidFill>
                  <a:srgbClr val="996633"/>
                </a:solidFill>
                <a:latin typeface="Comic Sans MS" pitchFamily="66" charset="0"/>
              </a:rPr>
              <a:t>S</a:t>
            </a:r>
            <a:r>
              <a:rPr lang="en-US" sz="2400" baseline="-25000" dirty="0">
                <a:solidFill>
                  <a:srgbClr val="996633"/>
                </a:solidFill>
                <a:latin typeface="Comic Sans MS" pitchFamily="66" charset="0"/>
              </a:rPr>
              <a:t>b</a:t>
            </a:r>
            <a:r>
              <a:rPr lang="en-US" sz="2400" dirty="0">
                <a:solidFill>
                  <a:srgbClr val="996633"/>
                </a:solidFill>
                <a:latin typeface="Comic Sans MS" pitchFamily="66" charset="0"/>
              </a:rPr>
              <a:t>.</a:t>
            </a:r>
          </a:p>
          <a:p>
            <a:endParaRPr lang="en-US" sz="2400" dirty="0">
              <a:solidFill>
                <a:schemeClr val="hlink"/>
              </a:solidFill>
              <a:latin typeface="Comic Sans MS" pitchFamily="66" charset="0"/>
            </a:endParaRPr>
          </a:p>
          <a:p>
            <a:pPr>
              <a:buFontTx/>
              <a:buNone/>
            </a:pPr>
            <a:r>
              <a:rPr lang="en-US" sz="2400" dirty="0">
                <a:solidFill>
                  <a:schemeClr val="hlink"/>
                </a:solidFill>
                <a:latin typeface="Comic Sans MS" pitchFamily="66" charset="0"/>
              </a:rPr>
              <a:t>                                                                  </a:t>
            </a:r>
          </a:p>
          <a:p>
            <a:pPr>
              <a:buFontTx/>
              <a:buNone/>
            </a:pPr>
            <a:r>
              <a:rPr lang="en-US" sz="2400" dirty="0">
                <a:solidFill>
                  <a:schemeClr val="hlink"/>
                </a:solidFill>
                <a:latin typeface="Comic Sans MS" pitchFamily="66" charset="0"/>
              </a:rPr>
              <a:t>                                                           </a:t>
            </a:r>
          </a:p>
          <a:p>
            <a:pPr>
              <a:buFontTx/>
              <a:buNone/>
            </a:pPr>
            <a:endParaRPr lang="en-US" sz="2400" dirty="0">
              <a:solidFill>
                <a:schemeClr val="hlink"/>
              </a:solidFill>
              <a:latin typeface="Comic Sans MS" pitchFamily="66" charset="0"/>
            </a:endParaRPr>
          </a:p>
          <a:p>
            <a:endParaRPr lang="en-US" sz="2400" dirty="0">
              <a:solidFill>
                <a:schemeClr val="hlink"/>
              </a:solidFill>
              <a:latin typeface="Comic Sans MS" pitchFamily="66"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2C861BAD-A354-4451-9335-60A40D86B42B}" type="slidenum">
              <a:rPr lang="en-US"/>
              <a:pPr/>
              <a:t>83</a:t>
            </a:fld>
            <a:endParaRPr lang="en-US"/>
          </a:p>
        </p:txBody>
      </p:sp>
      <p:sp>
        <p:nvSpPr>
          <p:cNvPr id="152578" name="Rectangle 2"/>
          <p:cNvSpPr>
            <a:spLocks noGrp="1" noChangeArrowheads="1"/>
          </p:cNvSpPr>
          <p:nvPr>
            <p:ph type="title"/>
          </p:nvPr>
        </p:nvSpPr>
        <p:spPr/>
        <p:txBody>
          <a:bodyPr/>
          <a:lstStyle/>
          <a:p>
            <a:r>
              <a:rPr lang="en-US"/>
              <a:t>Ví dụ NNEW (1)</a:t>
            </a:r>
          </a:p>
        </p:txBody>
      </p:sp>
      <p:sp>
        <p:nvSpPr>
          <p:cNvPr id="152579" name="Rectangle 3"/>
          <p:cNvSpPr>
            <a:spLocks noGrp="1" noChangeArrowheads="1"/>
          </p:cNvSpPr>
          <p:nvPr>
            <p:ph type="body" idx="1"/>
          </p:nvPr>
        </p:nvSpPr>
        <p:spPr/>
        <p:txBody>
          <a:bodyPr/>
          <a:lstStyle/>
          <a:p>
            <a:pPr>
              <a:lnSpc>
                <a:spcPct val="95000"/>
              </a:lnSpc>
            </a:pPr>
            <a:r>
              <a:rPr lang="en-US" sz="2400">
                <a:effectLst/>
              </a:rPr>
              <a:t>Giả sử</a:t>
            </a:r>
          </a:p>
          <a:p>
            <a:pPr lvl="1">
              <a:lnSpc>
                <a:spcPct val="95000"/>
              </a:lnSpc>
            </a:pPr>
            <a:r>
              <a:rPr lang="en-US" sz="2000">
                <a:effectLst/>
              </a:rPr>
              <a:t>Cấu hình như được vẽ tại slide tiếp</a:t>
            </a:r>
          </a:p>
          <a:p>
            <a:pPr lvl="2">
              <a:lnSpc>
                <a:spcPct val="95000"/>
              </a:lnSpc>
            </a:pPr>
            <a:r>
              <a:rPr lang="en-US" sz="1800">
                <a:effectLst/>
              </a:rPr>
              <a:t>3 nút backbones, B = { 9, 10, 11 }</a:t>
            </a:r>
          </a:p>
          <a:p>
            <a:pPr lvl="2">
              <a:lnSpc>
                <a:spcPct val="95000"/>
              </a:lnSpc>
            </a:pPr>
            <a:r>
              <a:rPr lang="en-US" sz="1800">
                <a:effectLst/>
              </a:rPr>
              <a:t>9 nút truy nhập N = { 0, 1, …, 8 }</a:t>
            </a:r>
          </a:p>
          <a:p>
            <a:pPr lvl="1">
              <a:lnSpc>
                <a:spcPct val="95000"/>
              </a:lnSpc>
            </a:pPr>
            <a:r>
              <a:rPr lang="en-US" sz="2000">
                <a:effectLst/>
              </a:rPr>
              <a:t>Trọng số mỗi nút bằng 1 trừ nút 4 và 5 có trọng số bằng 2</a:t>
            </a:r>
          </a:p>
          <a:p>
            <a:pPr lvl="1">
              <a:lnSpc>
                <a:spcPct val="95000"/>
              </a:lnSpc>
            </a:pPr>
            <a:r>
              <a:rPr lang="en-US" sz="2000">
                <a:effectLst/>
              </a:rPr>
              <a:t>Hàm giá thành </a:t>
            </a:r>
            <a:r>
              <a:rPr lang="en-US" sz="2000" i="1">
                <a:effectLst/>
              </a:rPr>
              <a:t>C</a:t>
            </a:r>
            <a:r>
              <a:rPr lang="en-US" sz="2000">
                <a:effectLst/>
              </a:rPr>
              <a:t>( </a:t>
            </a:r>
            <a:r>
              <a:rPr lang="en-US" sz="2000" i="1">
                <a:effectLst/>
              </a:rPr>
              <a:t>i</a:t>
            </a:r>
            <a:r>
              <a:rPr lang="en-US" sz="2000">
                <a:effectLst/>
              </a:rPr>
              <a:t>, </a:t>
            </a:r>
            <a:r>
              <a:rPr lang="en-US" sz="2000" i="1">
                <a:effectLst/>
              </a:rPr>
              <a:t>j </a:t>
            </a:r>
            <a:r>
              <a:rPr lang="en-US" sz="2000">
                <a:effectLst/>
              </a:rPr>
              <a:t>) được tính bằng khoảng cách vật lý giữa nút </a:t>
            </a:r>
            <a:r>
              <a:rPr lang="en-US" sz="2000" i="1">
                <a:effectLst/>
              </a:rPr>
              <a:t>i </a:t>
            </a:r>
            <a:r>
              <a:rPr lang="en-US" sz="2000">
                <a:effectLst/>
              </a:rPr>
              <a:t>và </a:t>
            </a:r>
            <a:r>
              <a:rPr lang="en-US" sz="2000" i="1">
                <a:effectLst/>
              </a:rPr>
              <a:t>j</a:t>
            </a:r>
          </a:p>
          <a:p>
            <a:pPr lvl="1">
              <a:lnSpc>
                <a:spcPct val="95000"/>
              </a:lnSpc>
            </a:pPr>
            <a:r>
              <a:rPr lang="en-US" sz="2000">
                <a:effectLst/>
              </a:rPr>
              <a:t>Dung lượng của liên kết là  </a:t>
            </a:r>
            <a:r>
              <a:rPr lang="en-US" sz="2000" i="1">
                <a:effectLst/>
              </a:rPr>
              <a:t>W </a:t>
            </a:r>
            <a:r>
              <a:rPr lang="en-US" sz="2000">
                <a:effectLst/>
              </a:rPr>
              <a:t>= 3</a:t>
            </a:r>
          </a:p>
          <a:p>
            <a:pPr>
              <a:lnSpc>
                <a:spcPct val="95000"/>
              </a:lnSpc>
            </a:pPr>
            <a:r>
              <a:rPr lang="en-US" sz="2400">
                <a:effectLst/>
              </a:rPr>
              <a:t>Các bước</a:t>
            </a:r>
          </a:p>
          <a:p>
            <a:pPr lvl="1">
              <a:lnSpc>
                <a:spcPct val="95000"/>
              </a:lnSpc>
            </a:pPr>
            <a:r>
              <a:rPr lang="en-US" sz="2000">
                <a:effectLst/>
              </a:rPr>
              <a:t>Chia ra thành ba tập nút</a:t>
            </a:r>
          </a:p>
          <a:p>
            <a:pPr lvl="1">
              <a:lnSpc>
                <a:spcPct val="95000"/>
              </a:lnSpc>
            </a:pPr>
            <a:r>
              <a:rPr lang="en-US" sz="2000">
                <a:effectLst/>
              </a:rPr>
              <a:t>Dùng EW để tìm MST dung lượng cho mỗi tập</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61ED2EB5-7FBB-4936-B0F1-5A139A046078}" type="slidenum">
              <a:rPr lang="en-US"/>
              <a:pPr/>
              <a:t>84</a:t>
            </a:fld>
            <a:endParaRPr lang="en-US"/>
          </a:p>
        </p:txBody>
      </p:sp>
      <p:sp>
        <p:nvSpPr>
          <p:cNvPr id="154626" name="Rectangle 2"/>
          <p:cNvSpPr>
            <a:spLocks noGrp="1" noChangeArrowheads="1"/>
          </p:cNvSpPr>
          <p:nvPr>
            <p:ph type="title"/>
          </p:nvPr>
        </p:nvSpPr>
        <p:spPr/>
        <p:txBody>
          <a:bodyPr/>
          <a:lstStyle/>
          <a:p>
            <a:r>
              <a:rPr lang="en-US"/>
              <a:t>Ví dụ NNEW (2)</a:t>
            </a:r>
          </a:p>
        </p:txBody>
      </p:sp>
      <p:sp>
        <p:nvSpPr>
          <p:cNvPr id="154627" name="Rectangle 3"/>
          <p:cNvSpPr>
            <a:spLocks noGrp="1" noChangeArrowheads="1"/>
          </p:cNvSpPr>
          <p:nvPr>
            <p:ph type="body" idx="1"/>
          </p:nvPr>
        </p:nvSpPr>
        <p:spPr/>
        <p:txBody>
          <a:bodyPr/>
          <a:lstStyle/>
          <a:p>
            <a:r>
              <a:rPr lang="en-US"/>
              <a:t>Bước 1: Xác định tập dựa trên việc tính nút lân cận gần nhất</a:t>
            </a:r>
          </a:p>
        </p:txBody>
      </p:sp>
      <p:pic>
        <p:nvPicPr>
          <p:cNvPr id="1546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590800"/>
            <a:ext cx="31877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31" name="Rectangle 7"/>
          <p:cNvSpPr>
            <a:spLocks noChangeArrowheads="1"/>
          </p:cNvSpPr>
          <p:nvPr/>
        </p:nvSpPr>
        <p:spPr bwMode="auto">
          <a:xfrm>
            <a:off x="838200" y="3352800"/>
            <a:ext cx="3733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Ví dụ : Xét  nút  3</a:t>
            </a:r>
          </a:p>
          <a:p>
            <a:r>
              <a:rPr lang="en-US" sz="2400">
                <a:solidFill>
                  <a:schemeClr val="accent2"/>
                </a:solidFill>
              </a:rPr>
              <a:t>C(3,9) = 2</a:t>
            </a:r>
          </a:p>
          <a:p>
            <a:r>
              <a:rPr lang="en-US" sz="2400">
                <a:solidFill>
                  <a:schemeClr val="accent2"/>
                </a:solidFill>
              </a:rPr>
              <a:t>C(3,10) = 3</a:t>
            </a:r>
          </a:p>
          <a:p>
            <a:r>
              <a:rPr lang="en-US" sz="2400">
                <a:solidFill>
                  <a:schemeClr val="accent2"/>
                </a:solidFill>
              </a:rPr>
              <a:t>C(3,11) = 4</a:t>
            </a:r>
          </a:p>
          <a:p>
            <a:r>
              <a:rPr lang="en-US" sz="2400">
                <a:solidFill>
                  <a:schemeClr val="accent2"/>
                </a:solidFill>
                <a:sym typeface="Symbol" pitchFamily="18" charset="2"/>
              </a:rPr>
              <a:t></a:t>
            </a:r>
            <a:r>
              <a:rPr lang="en-US" sz="2400">
                <a:solidFill>
                  <a:schemeClr val="accent2"/>
                </a:solidFill>
              </a:rPr>
              <a:t> S9 = { … 3 … }</a:t>
            </a:r>
          </a:p>
        </p:txBody>
      </p:sp>
      <mc:AlternateContent xmlns:mc="http://schemas.openxmlformats.org/markup-compatibility/2006" xmlns:p14="http://schemas.microsoft.com/office/powerpoint/2010/main">
        <mc:Choice Requires="p14">
          <p:contentPart p14:bwMode="auto" r:id="rId3">
            <p14:nvContentPartPr>
              <p14:cNvPr id="2" name="Viết tay 1">
                <a:extLst>
                  <a:ext uri="{FF2B5EF4-FFF2-40B4-BE49-F238E27FC236}">
                    <a16:creationId xmlns:a16="http://schemas.microsoft.com/office/drawing/2014/main" id="{807CA392-0FA2-4841-B3EB-A46B79E6BBBB}"/>
                  </a:ext>
                </a:extLst>
              </p14:cNvPr>
              <p14:cNvContentPartPr/>
              <p14:nvPr/>
            </p14:nvContentPartPr>
            <p14:xfrm>
              <a:off x="4915266" y="2889019"/>
              <a:ext cx="582840" cy="346320"/>
            </p14:xfrm>
          </p:contentPart>
        </mc:Choice>
        <mc:Fallback xmlns="">
          <p:pic>
            <p:nvPicPr>
              <p:cNvPr id="2" name="Viết tay 1">
                <a:extLst>
                  <a:ext uri="{FF2B5EF4-FFF2-40B4-BE49-F238E27FC236}">
                    <a16:creationId xmlns:a16="http://schemas.microsoft.com/office/drawing/2014/main" id="{807CA392-0FA2-4841-B3EB-A46B79E6BBBB}"/>
                  </a:ext>
                </a:extLst>
              </p:cNvPr>
              <p:cNvPicPr/>
              <p:nvPr/>
            </p:nvPicPr>
            <p:blipFill>
              <a:blip r:embed="rId4"/>
              <a:stretch>
                <a:fillRect/>
              </a:stretch>
            </p:blipFill>
            <p:spPr>
              <a:xfrm>
                <a:off x="4879266" y="2817019"/>
                <a:ext cx="65448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Viết tay 2">
                <a:extLst>
                  <a:ext uri="{FF2B5EF4-FFF2-40B4-BE49-F238E27FC236}">
                    <a16:creationId xmlns:a16="http://schemas.microsoft.com/office/drawing/2014/main" id="{E11B5195-A13D-CA44-9D71-9866FB4773DF}"/>
                  </a:ext>
                </a:extLst>
              </p14:cNvPr>
              <p14:cNvContentPartPr/>
              <p14:nvPr/>
            </p14:nvContentPartPr>
            <p14:xfrm>
              <a:off x="5035866" y="6181219"/>
              <a:ext cx="367560" cy="60840"/>
            </p14:xfrm>
          </p:contentPart>
        </mc:Choice>
        <mc:Fallback xmlns="">
          <p:pic>
            <p:nvPicPr>
              <p:cNvPr id="3" name="Viết tay 2">
                <a:extLst>
                  <a:ext uri="{FF2B5EF4-FFF2-40B4-BE49-F238E27FC236}">
                    <a16:creationId xmlns:a16="http://schemas.microsoft.com/office/drawing/2014/main" id="{E11B5195-A13D-CA44-9D71-9866FB4773DF}"/>
                  </a:ext>
                </a:extLst>
              </p:cNvPr>
              <p:cNvPicPr/>
              <p:nvPr/>
            </p:nvPicPr>
            <p:blipFill>
              <a:blip r:embed="rId6"/>
              <a:stretch>
                <a:fillRect/>
              </a:stretch>
            </p:blipFill>
            <p:spPr>
              <a:xfrm>
                <a:off x="4999866" y="6109219"/>
                <a:ext cx="439200" cy="20448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F9874574-E96D-499F-9369-1DBBCEB1459B}" type="slidenum">
              <a:rPr lang="en-US"/>
              <a:pPr/>
              <a:t>85</a:t>
            </a:fld>
            <a:endParaRPr lang="en-US"/>
          </a:p>
        </p:txBody>
      </p:sp>
      <p:sp>
        <p:nvSpPr>
          <p:cNvPr id="153602" name="Rectangle 2"/>
          <p:cNvSpPr>
            <a:spLocks noGrp="1" noChangeArrowheads="1"/>
          </p:cNvSpPr>
          <p:nvPr>
            <p:ph type="title"/>
          </p:nvPr>
        </p:nvSpPr>
        <p:spPr/>
        <p:txBody>
          <a:bodyPr/>
          <a:lstStyle/>
          <a:p>
            <a:r>
              <a:rPr lang="en-US"/>
              <a:t>Ví dụ  NNEW (3)</a:t>
            </a:r>
          </a:p>
        </p:txBody>
      </p:sp>
      <p:pic>
        <p:nvPicPr>
          <p:cNvPr id="15360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2286000"/>
            <a:ext cx="7772400" cy="4343400"/>
          </a:xfrm>
        </p:spPr>
      </p:pic>
      <p:sp>
        <p:nvSpPr>
          <p:cNvPr id="153604" name="Text Box 4"/>
          <p:cNvSpPr txBox="1">
            <a:spLocks noChangeArrowheads="1"/>
          </p:cNvSpPr>
          <p:nvPr/>
        </p:nvSpPr>
        <p:spPr bwMode="auto">
          <a:xfrm>
            <a:off x="1660525" y="14081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53605" name="Text Box 5"/>
          <p:cNvSpPr txBox="1">
            <a:spLocks noChangeArrowheads="1"/>
          </p:cNvSpPr>
          <p:nvPr/>
        </p:nvSpPr>
        <p:spPr bwMode="auto">
          <a:xfrm>
            <a:off x="371475" y="1450975"/>
            <a:ext cx="755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Bước 2: Xây dựng để tìm MST dung lượng (dùng EW)</a:t>
            </a:r>
          </a:p>
        </p:txBody>
      </p:sp>
      <p:grpSp>
        <p:nvGrpSpPr>
          <p:cNvPr id="7" name="Nhóm 6">
            <a:extLst>
              <a:ext uri="{FF2B5EF4-FFF2-40B4-BE49-F238E27FC236}">
                <a16:creationId xmlns:a16="http://schemas.microsoft.com/office/drawing/2014/main" id="{DDB4570F-7456-5544-9CC4-DAC05FDBDAF5}"/>
              </a:ext>
            </a:extLst>
          </p:cNvPr>
          <p:cNvGrpSpPr/>
          <p:nvPr/>
        </p:nvGrpSpPr>
        <p:grpSpPr>
          <a:xfrm>
            <a:off x="4899426" y="5202739"/>
            <a:ext cx="593280" cy="136800"/>
            <a:chOff x="4899426" y="5202739"/>
            <a:chExt cx="593280" cy="136800"/>
          </a:xfrm>
        </p:grpSpPr>
        <mc:AlternateContent xmlns:mc="http://schemas.openxmlformats.org/markup-compatibility/2006" xmlns:p14="http://schemas.microsoft.com/office/powerpoint/2010/main">
          <mc:Choice Requires="p14">
            <p:contentPart p14:bwMode="auto" r:id="rId3">
              <p14:nvContentPartPr>
                <p14:cNvPr id="2" name="Viết tay 1">
                  <a:extLst>
                    <a:ext uri="{FF2B5EF4-FFF2-40B4-BE49-F238E27FC236}">
                      <a16:creationId xmlns:a16="http://schemas.microsoft.com/office/drawing/2014/main" id="{94F49C8F-41C8-2C44-8D1D-DFF0C06E223B}"/>
                    </a:ext>
                  </a:extLst>
                </p14:cNvPr>
                <p14:cNvContentPartPr/>
                <p14:nvPr/>
              </p14:nvContentPartPr>
              <p14:xfrm>
                <a:off x="4899426" y="5202739"/>
                <a:ext cx="215640" cy="136800"/>
              </p14:xfrm>
            </p:contentPart>
          </mc:Choice>
          <mc:Fallback xmlns="">
            <p:pic>
              <p:nvPicPr>
                <p:cNvPr id="2" name="Viết tay 1">
                  <a:extLst>
                    <a:ext uri="{FF2B5EF4-FFF2-40B4-BE49-F238E27FC236}">
                      <a16:creationId xmlns:a16="http://schemas.microsoft.com/office/drawing/2014/main" id="{94F49C8F-41C8-2C44-8D1D-DFF0C06E223B}"/>
                    </a:ext>
                  </a:extLst>
                </p:cNvPr>
                <p:cNvPicPr/>
                <p:nvPr/>
              </p:nvPicPr>
              <p:blipFill>
                <a:blip r:embed="rId4"/>
                <a:stretch>
                  <a:fillRect/>
                </a:stretch>
              </p:blipFill>
              <p:spPr>
                <a:xfrm>
                  <a:off x="4884306" y="5187259"/>
                  <a:ext cx="245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Viết tay 2">
                  <a:extLst>
                    <a:ext uri="{FF2B5EF4-FFF2-40B4-BE49-F238E27FC236}">
                      <a16:creationId xmlns:a16="http://schemas.microsoft.com/office/drawing/2014/main" id="{BF702127-8669-9346-939D-78535C7189D3}"/>
                    </a:ext>
                  </a:extLst>
                </p14:cNvPr>
                <p14:cNvContentPartPr/>
                <p14:nvPr/>
              </p14:nvContentPartPr>
              <p14:xfrm>
                <a:off x="5161866" y="5223619"/>
                <a:ext cx="79200" cy="5760"/>
              </p14:xfrm>
            </p:contentPart>
          </mc:Choice>
          <mc:Fallback xmlns="">
            <p:pic>
              <p:nvPicPr>
                <p:cNvPr id="3" name="Viết tay 2">
                  <a:extLst>
                    <a:ext uri="{FF2B5EF4-FFF2-40B4-BE49-F238E27FC236}">
                      <a16:creationId xmlns:a16="http://schemas.microsoft.com/office/drawing/2014/main" id="{BF702127-8669-9346-939D-78535C7189D3}"/>
                    </a:ext>
                  </a:extLst>
                </p:cNvPr>
                <p:cNvPicPr/>
                <p:nvPr/>
              </p:nvPicPr>
              <p:blipFill>
                <a:blip r:embed="rId6"/>
                <a:stretch>
                  <a:fillRect/>
                </a:stretch>
              </p:blipFill>
              <p:spPr>
                <a:xfrm>
                  <a:off x="5146386" y="5208499"/>
                  <a:ext cx="109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Viết tay 3">
                  <a:extLst>
                    <a:ext uri="{FF2B5EF4-FFF2-40B4-BE49-F238E27FC236}">
                      <a16:creationId xmlns:a16="http://schemas.microsoft.com/office/drawing/2014/main" id="{5B111009-3DEF-5140-A5B6-4E6E7EBE52BF}"/>
                    </a:ext>
                  </a:extLst>
                </p14:cNvPr>
                <p14:cNvContentPartPr/>
                <p14:nvPr/>
              </p14:nvContentPartPr>
              <p14:xfrm>
                <a:off x="5203626" y="5276179"/>
                <a:ext cx="84240" cy="10800"/>
              </p14:xfrm>
            </p:contentPart>
          </mc:Choice>
          <mc:Fallback xmlns="">
            <p:pic>
              <p:nvPicPr>
                <p:cNvPr id="4" name="Viết tay 3">
                  <a:extLst>
                    <a:ext uri="{FF2B5EF4-FFF2-40B4-BE49-F238E27FC236}">
                      <a16:creationId xmlns:a16="http://schemas.microsoft.com/office/drawing/2014/main" id="{5B111009-3DEF-5140-A5B6-4E6E7EBE52BF}"/>
                    </a:ext>
                  </a:extLst>
                </p:cNvPr>
                <p:cNvPicPr/>
                <p:nvPr/>
              </p:nvPicPr>
              <p:blipFill>
                <a:blip r:embed="rId8"/>
                <a:stretch>
                  <a:fillRect/>
                </a:stretch>
              </p:blipFill>
              <p:spPr>
                <a:xfrm>
                  <a:off x="5188506" y="5260699"/>
                  <a:ext cx="114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Viết tay 4">
                  <a:extLst>
                    <a:ext uri="{FF2B5EF4-FFF2-40B4-BE49-F238E27FC236}">
                      <a16:creationId xmlns:a16="http://schemas.microsoft.com/office/drawing/2014/main" id="{369BB429-03FD-324E-A68A-160B45E64BA1}"/>
                    </a:ext>
                  </a:extLst>
                </p14:cNvPr>
                <p14:cNvContentPartPr/>
                <p14:nvPr/>
              </p14:nvContentPartPr>
              <p14:xfrm>
                <a:off x="5335026" y="5202739"/>
                <a:ext cx="157680" cy="126360"/>
              </p14:xfrm>
            </p:contentPart>
          </mc:Choice>
          <mc:Fallback xmlns="">
            <p:pic>
              <p:nvPicPr>
                <p:cNvPr id="5" name="Viết tay 4">
                  <a:extLst>
                    <a:ext uri="{FF2B5EF4-FFF2-40B4-BE49-F238E27FC236}">
                      <a16:creationId xmlns:a16="http://schemas.microsoft.com/office/drawing/2014/main" id="{369BB429-03FD-324E-A68A-160B45E64BA1}"/>
                    </a:ext>
                  </a:extLst>
                </p:cNvPr>
                <p:cNvPicPr/>
                <p:nvPr/>
              </p:nvPicPr>
              <p:blipFill>
                <a:blip r:embed="rId10"/>
                <a:stretch>
                  <a:fillRect/>
                </a:stretch>
              </p:blipFill>
              <p:spPr>
                <a:xfrm>
                  <a:off x="5319906" y="5187259"/>
                  <a:ext cx="188280" cy="156960"/>
                </a:xfrm>
                <a:prstGeom prst="rect">
                  <a:avLst/>
                </a:prstGeom>
              </p:spPr>
            </p:pic>
          </mc:Fallback>
        </mc:AlternateContent>
      </p:grpSp>
      <p:grpSp>
        <p:nvGrpSpPr>
          <p:cNvPr id="12" name="Nhóm 11">
            <a:extLst>
              <a:ext uri="{FF2B5EF4-FFF2-40B4-BE49-F238E27FC236}">
                <a16:creationId xmlns:a16="http://schemas.microsoft.com/office/drawing/2014/main" id="{E5CA8E0C-B911-4E41-AD50-77AFEDB9F1E8}"/>
              </a:ext>
            </a:extLst>
          </p:cNvPr>
          <p:cNvGrpSpPr/>
          <p:nvPr/>
        </p:nvGrpSpPr>
        <p:grpSpPr>
          <a:xfrm>
            <a:off x="6620586" y="5144779"/>
            <a:ext cx="530640" cy="126360"/>
            <a:chOff x="6620586" y="5144779"/>
            <a:chExt cx="530640" cy="126360"/>
          </a:xfrm>
        </p:grpSpPr>
        <mc:AlternateContent xmlns:mc="http://schemas.openxmlformats.org/markup-compatibility/2006" xmlns:p14="http://schemas.microsoft.com/office/powerpoint/2010/main">
          <mc:Choice Requires="p14">
            <p:contentPart p14:bwMode="auto" r:id="rId11">
              <p14:nvContentPartPr>
                <p14:cNvPr id="8" name="Viết tay 7">
                  <a:extLst>
                    <a:ext uri="{FF2B5EF4-FFF2-40B4-BE49-F238E27FC236}">
                      <a16:creationId xmlns:a16="http://schemas.microsoft.com/office/drawing/2014/main" id="{C0A135B8-54F5-D04D-96F3-F6C001A03E04}"/>
                    </a:ext>
                  </a:extLst>
                </p14:cNvPr>
                <p14:cNvContentPartPr/>
                <p14:nvPr/>
              </p14:nvContentPartPr>
              <p14:xfrm>
                <a:off x="6620586" y="5144779"/>
                <a:ext cx="163080" cy="105480"/>
              </p14:xfrm>
            </p:contentPart>
          </mc:Choice>
          <mc:Fallback xmlns="">
            <p:pic>
              <p:nvPicPr>
                <p:cNvPr id="8" name="Viết tay 7">
                  <a:extLst>
                    <a:ext uri="{FF2B5EF4-FFF2-40B4-BE49-F238E27FC236}">
                      <a16:creationId xmlns:a16="http://schemas.microsoft.com/office/drawing/2014/main" id="{C0A135B8-54F5-D04D-96F3-F6C001A03E04}"/>
                    </a:ext>
                  </a:extLst>
                </p:cNvPr>
                <p:cNvPicPr/>
                <p:nvPr/>
              </p:nvPicPr>
              <p:blipFill>
                <a:blip r:embed="rId12"/>
                <a:stretch>
                  <a:fillRect/>
                </a:stretch>
              </p:blipFill>
              <p:spPr>
                <a:xfrm>
                  <a:off x="6605466" y="5129659"/>
                  <a:ext cx="193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Viết tay 8">
                  <a:extLst>
                    <a:ext uri="{FF2B5EF4-FFF2-40B4-BE49-F238E27FC236}">
                      <a16:creationId xmlns:a16="http://schemas.microsoft.com/office/drawing/2014/main" id="{64D2C4D8-91EC-5E4E-A2A6-89D15BA285CE}"/>
                    </a:ext>
                  </a:extLst>
                </p14:cNvPr>
                <p14:cNvContentPartPr/>
                <p14:nvPr/>
              </p14:nvContentPartPr>
              <p14:xfrm>
                <a:off x="6814986" y="5181499"/>
                <a:ext cx="79200" cy="10800"/>
              </p14:xfrm>
            </p:contentPart>
          </mc:Choice>
          <mc:Fallback xmlns="">
            <p:pic>
              <p:nvPicPr>
                <p:cNvPr id="9" name="Viết tay 8">
                  <a:extLst>
                    <a:ext uri="{FF2B5EF4-FFF2-40B4-BE49-F238E27FC236}">
                      <a16:creationId xmlns:a16="http://schemas.microsoft.com/office/drawing/2014/main" id="{64D2C4D8-91EC-5E4E-A2A6-89D15BA285CE}"/>
                    </a:ext>
                  </a:extLst>
                </p:cNvPr>
                <p:cNvPicPr/>
                <p:nvPr/>
              </p:nvPicPr>
              <p:blipFill>
                <a:blip r:embed="rId14"/>
                <a:stretch>
                  <a:fillRect/>
                </a:stretch>
              </p:blipFill>
              <p:spPr>
                <a:xfrm>
                  <a:off x="6799506" y="5166379"/>
                  <a:ext cx="109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Viết tay 9">
                  <a:extLst>
                    <a:ext uri="{FF2B5EF4-FFF2-40B4-BE49-F238E27FC236}">
                      <a16:creationId xmlns:a16="http://schemas.microsoft.com/office/drawing/2014/main" id="{3A92F1CD-19D4-954D-AC32-13E795164E23}"/>
                    </a:ext>
                  </a:extLst>
                </p14:cNvPr>
                <p14:cNvContentPartPr/>
                <p14:nvPr/>
              </p14:nvContentPartPr>
              <p14:xfrm>
                <a:off x="6830466" y="5244499"/>
                <a:ext cx="105480" cy="21240"/>
              </p14:xfrm>
            </p:contentPart>
          </mc:Choice>
          <mc:Fallback xmlns="">
            <p:pic>
              <p:nvPicPr>
                <p:cNvPr id="10" name="Viết tay 9">
                  <a:extLst>
                    <a:ext uri="{FF2B5EF4-FFF2-40B4-BE49-F238E27FC236}">
                      <a16:creationId xmlns:a16="http://schemas.microsoft.com/office/drawing/2014/main" id="{3A92F1CD-19D4-954D-AC32-13E795164E23}"/>
                    </a:ext>
                  </a:extLst>
                </p:cNvPr>
                <p:cNvPicPr/>
                <p:nvPr/>
              </p:nvPicPr>
              <p:blipFill>
                <a:blip r:embed="rId16"/>
                <a:stretch>
                  <a:fillRect/>
                </a:stretch>
              </p:blipFill>
              <p:spPr>
                <a:xfrm>
                  <a:off x="6815346" y="5229379"/>
                  <a:ext cx="135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Viết tay 10">
                  <a:extLst>
                    <a:ext uri="{FF2B5EF4-FFF2-40B4-BE49-F238E27FC236}">
                      <a16:creationId xmlns:a16="http://schemas.microsoft.com/office/drawing/2014/main" id="{FE8C334F-FDEB-9046-888D-BC9234D1D824}"/>
                    </a:ext>
                  </a:extLst>
                </p14:cNvPr>
                <p14:cNvContentPartPr/>
                <p14:nvPr/>
              </p14:nvContentPartPr>
              <p14:xfrm>
                <a:off x="6977706" y="5176459"/>
                <a:ext cx="173520" cy="94680"/>
              </p14:xfrm>
            </p:contentPart>
          </mc:Choice>
          <mc:Fallback xmlns="">
            <p:pic>
              <p:nvPicPr>
                <p:cNvPr id="11" name="Viết tay 10">
                  <a:extLst>
                    <a:ext uri="{FF2B5EF4-FFF2-40B4-BE49-F238E27FC236}">
                      <a16:creationId xmlns:a16="http://schemas.microsoft.com/office/drawing/2014/main" id="{FE8C334F-FDEB-9046-888D-BC9234D1D824}"/>
                    </a:ext>
                  </a:extLst>
                </p:cNvPr>
                <p:cNvPicPr/>
                <p:nvPr/>
              </p:nvPicPr>
              <p:blipFill>
                <a:blip r:embed="rId18"/>
                <a:stretch>
                  <a:fillRect/>
                </a:stretch>
              </p:blipFill>
              <p:spPr>
                <a:xfrm>
                  <a:off x="6962226" y="5160979"/>
                  <a:ext cx="204120" cy="125280"/>
                </a:xfrm>
                <a:prstGeom prst="rect">
                  <a:avLst/>
                </a:prstGeom>
              </p:spPr>
            </p:pic>
          </mc:Fallback>
        </mc:AlternateContent>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1"/>
          </p:nvPr>
        </p:nvSpPr>
        <p:spPr/>
        <p:txBody>
          <a:bodyPr/>
          <a:lstStyle/>
          <a:p>
            <a:fld id="{437D11B3-3CD2-4A28-A6FC-E0D3019B2650}" type="slidenum">
              <a:rPr lang="en-US"/>
              <a:pPr/>
              <a:t>86</a:t>
            </a:fld>
            <a:endParaRPr lang="en-US"/>
          </a:p>
        </p:txBody>
      </p:sp>
      <p:sp>
        <p:nvSpPr>
          <p:cNvPr id="124930" name="Rectangle 2"/>
          <p:cNvSpPr>
            <a:spLocks noGrp="1" noChangeArrowheads="1"/>
          </p:cNvSpPr>
          <p:nvPr>
            <p:ph type="title"/>
          </p:nvPr>
        </p:nvSpPr>
        <p:spPr>
          <a:xfrm>
            <a:off x="303213" y="407988"/>
            <a:ext cx="8578850" cy="1143000"/>
          </a:xfrm>
        </p:spPr>
        <p:txBody>
          <a:bodyPr/>
          <a:lstStyle/>
          <a:p>
            <a:r>
              <a:rPr lang="en-US"/>
              <a:t>Ví dụ tại sao NNEW không hiệu qủa</a:t>
            </a:r>
          </a:p>
        </p:txBody>
      </p:sp>
      <p:sp>
        <p:nvSpPr>
          <p:cNvPr id="124935" name="Line 7"/>
          <p:cNvSpPr>
            <a:spLocks noChangeShapeType="1"/>
          </p:cNvSpPr>
          <p:nvPr/>
        </p:nvSpPr>
        <p:spPr bwMode="auto">
          <a:xfrm>
            <a:off x="3462338" y="5319713"/>
            <a:ext cx="939800" cy="49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6" name="Line 8"/>
          <p:cNvSpPr>
            <a:spLocks noChangeShapeType="1"/>
          </p:cNvSpPr>
          <p:nvPr/>
        </p:nvSpPr>
        <p:spPr bwMode="auto">
          <a:xfrm flipV="1">
            <a:off x="4402138" y="4598988"/>
            <a:ext cx="139700" cy="769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7" name="Line 9"/>
          <p:cNvSpPr>
            <a:spLocks noChangeShapeType="1"/>
          </p:cNvSpPr>
          <p:nvPr/>
        </p:nvSpPr>
        <p:spPr bwMode="auto">
          <a:xfrm flipV="1">
            <a:off x="4541838" y="3621088"/>
            <a:ext cx="876300" cy="977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8" name="Line 10"/>
          <p:cNvSpPr>
            <a:spLocks noChangeShapeType="1"/>
          </p:cNvSpPr>
          <p:nvPr/>
        </p:nvSpPr>
        <p:spPr bwMode="auto">
          <a:xfrm>
            <a:off x="5418138" y="3621088"/>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40" name="Oval 12"/>
          <p:cNvSpPr>
            <a:spLocks noChangeArrowheads="1"/>
          </p:cNvSpPr>
          <p:nvPr/>
        </p:nvSpPr>
        <p:spPr bwMode="auto">
          <a:xfrm>
            <a:off x="5202238" y="3392488"/>
            <a:ext cx="4318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1</a:t>
            </a:r>
          </a:p>
        </p:txBody>
      </p:sp>
      <p:grpSp>
        <p:nvGrpSpPr>
          <p:cNvPr id="2" name="Group 1"/>
          <p:cNvGrpSpPr/>
          <p:nvPr/>
        </p:nvGrpSpPr>
        <p:grpSpPr>
          <a:xfrm>
            <a:off x="1633538" y="1766888"/>
            <a:ext cx="2184400" cy="3238500"/>
            <a:chOff x="1633538" y="1766888"/>
            <a:chExt cx="2184400" cy="3238500"/>
          </a:xfrm>
        </p:grpSpPr>
        <p:sp>
          <p:nvSpPr>
            <p:cNvPr id="124931" name="Line 3"/>
            <p:cNvSpPr>
              <a:spLocks noChangeShapeType="1"/>
            </p:cNvSpPr>
            <p:nvPr/>
          </p:nvSpPr>
          <p:spPr bwMode="auto">
            <a:xfrm flipH="1">
              <a:off x="3602038" y="1893888"/>
              <a:ext cx="76200" cy="825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2" name="Line 4"/>
            <p:cNvSpPr>
              <a:spLocks noChangeShapeType="1"/>
            </p:cNvSpPr>
            <p:nvPr/>
          </p:nvSpPr>
          <p:spPr bwMode="auto">
            <a:xfrm flipH="1" flipV="1">
              <a:off x="2725738" y="2427288"/>
              <a:ext cx="876300" cy="292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3" name="Line 5"/>
            <p:cNvSpPr>
              <a:spLocks noChangeShapeType="1"/>
            </p:cNvSpPr>
            <p:nvPr/>
          </p:nvSpPr>
          <p:spPr bwMode="auto">
            <a:xfrm flipH="1">
              <a:off x="2509838" y="2427288"/>
              <a:ext cx="215900" cy="2425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4" name="Line 6"/>
            <p:cNvSpPr>
              <a:spLocks noChangeShapeType="1"/>
            </p:cNvSpPr>
            <p:nvPr/>
          </p:nvSpPr>
          <p:spPr bwMode="auto">
            <a:xfrm flipH="1" flipV="1">
              <a:off x="1633538" y="4598988"/>
              <a:ext cx="876300" cy="25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9" name="Oval 11"/>
            <p:cNvSpPr>
              <a:spLocks noChangeArrowheads="1"/>
            </p:cNvSpPr>
            <p:nvPr/>
          </p:nvSpPr>
          <p:spPr bwMode="auto">
            <a:xfrm>
              <a:off x="2509838" y="2198688"/>
              <a:ext cx="4318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2</a:t>
              </a:r>
            </a:p>
          </p:txBody>
        </p:sp>
        <p:sp>
          <p:nvSpPr>
            <p:cNvPr id="124941" name="Rectangle 13"/>
            <p:cNvSpPr>
              <a:spLocks noChangeArrowheads="1"/>
            </p:cNvSpPr>
            <p:nvPr/>
          </p:nvSpPr>
          <p:spPr bwMode="auto">
            <a:xfrm>
              <a:off x="1633538" y="4598988"/>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10</a:t>
              </a:r>
            </a:p>
          </p:txBody>
        </p:sp>
        <p:sp>
          <p:nvSpPr>
            <p:cNvPr id="124942" name="Rectangle 14"/>
            <p:cNvSpPr>
              <a:spLocks noChangeArrowheads="1"/>
            </p:cNvSpPr>
            <p:nvPr/>
          </p:nvSpPr>
          <p:spPr bwMode="auto">
            <a:xfrm>
              <a:off x="3538538" y="1766888"/>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6</a:t>
              </a:r>
            </a:p>
          </p:txBody>
        </p:sp>
        <p:sp>
          <p:nvSpPr>
            <p:cNvPr id="124943" name="Rectangle 15"/>
            <p:cNvSpPr>
              <a:spLocks noChangeArrowheads="1"/>
            </p:cNvSpPr>
            <p:nvPr/>
          </p:nvSpPr>
          <p:spPr bwMode="auto">
            <a:xfrm>
              <a:off x="2370138" y="4751388"/>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9</a:t>
              </a:r>
            </a:p>
          </p:txBody>
        </p:sp>
        <p:sp>
          <p:nvSpPr>
            <p:cNvPr id="124944" name="Rectangle 16"/>
            <p:cNvSpPr>
              <a:spLocks noChangeArrowheads="1"/>
            </p:cNvSpPr>
            <p:nvPr/>
          </p:nvSpPr>
          <p:spPr bwMode="auto">
            <a:xfrm>
              <a:off x="3462338" y="2592388"/>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7</a:t>
              </a:r>
            </a:p>
          </p:txBody>
        </p:sp>
      </p:grpSp>
      <p:sp>
        <p:nvSpPr>
          <p:cNvPr id="124945" name="Rectangle 17"/>
          <p:cNvSpPr>
            <a:spLocks noChangeArrowheads="1"/>
          </p:cNvSpPr>
          <p:nvPr/>
        </p:nvSpPr>
        <p:spPr bwMode="auto">
          <a:xfrm>
            <a:off x="5867400" y="3505200"/>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5</a:t>
            </a:r>
          </a:p>
        </p:txBody>
      </p:sp>
      <p:sp>
        <p:nvSpPr>
          <p:cNvPr id="124946" name="Rectangle 18"/>
          <p:cNvSpPr>
            <a:spLocks noChangeArrowheads="1"/>
          </p:cNvSpPr>
          <p:nvPr/>
        </p:nvSpPr>
        <p:spPr bwMode="auto">
          <a:xfrm>
            <a:off x="4402138" y="4497388"/>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4</a:t>
            </a:r>
          </a:p>
        </p:txBody>
      </p:sp>
      <p:sp>
        <p:nvSpPr>
          <p:cNvPr id="124947" name="Rectangle 19"/>
          <p:cNvSpPr>
            <a:spLocks noChangeArrowheads="1"/>
          </p:cNvSpPr>
          <p:nvPr/>
        </p:nvSpPr>
        <p:spPr bwMode="auto">
          <a:xfrm>
            <a:off x="4262438" y="5218113"/>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3</a:t>
            </a:r>
          </a:p>
        </p:txBody>
      </p:sp>
      <p:sp>
        <p:nvSpPr>
          <p:cNvPr id="124948" name="Rectangle 20"/>
          <p:cNvSpPr>
            <a:spLocks noChangeArrowheads="1"/>
          </p:cNvSpPr>
          <p:nvPr/>
        </p:nvSpPr>
        <p:spPr bwMode="auto">
          <a:xfrm>
            <a:off x="3208338" y="5183188"/>
            <a:ext cx="279400" cy="254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a:t>8</a:t>
            </a:r>
          </a:p>
        </p:txBody>
      </p:sp>
      <p:sp>
        <p:nvSpPr>
          <p:cNvPr id="124949" name="Text Box 21"/>
          <p:cNvSpPr txBox="1">
            <a:spLocks noChangeArrowheads="1"/>
          </p:cNvSpPr>
          <p:nvPr/>
        </p:nvSpPr>
        <p:spPr bwMode="auto">
          <a:xfrm>
            <a:off x="303213" y="5270500"/>
            <a:ext cx="26384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a:t>Nút 8 gần 1 hơn 2</a:t>
            </a:r>
          </a:p>
          <a:p>
            <a:pPr algn="l"/>
            <a:r>
              <a:rPr lang="en-US" sz="2000"/>
              <a:t>Nhưng dễ nhất để tới backbone la qua 2 từ nút 9</a:t>
            </a:r>
          </a:p>
        </p:txBody>
      </p:sp>
      <p:sp>
        <p:nvSpPr>
          <p:cNvPr id="124950" name="Oval 22"/>
          <p:cNvSpPr>
            <a:spLocks noChangeArrowheads="1"/>
          </p:cNvSpPr>
          <p:nvPr/>
        </p:nvSpPr>
        <p:spPr bwMode="auto">
          <a:xfrm rot="1872444">
            <a:off x="1733550" y="1330325"/>
            <a:ext cx="2095500" cy="40386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1" name="Oval 23"/>
          <p:cNvSpPr>
            <a:spLocks noChangeArrowheads="1"/>
          </p:cNvSpPr>
          <p:nvPr/>
        </p:nvSpPr>
        <p:spPr bwMode="auto">
          <a:xfrm rot="3083066">
            <a:off x="3644900" y="2646363"/>
            <a:ext cx="2159000" cy="4038600"/>
          </a:xfrm>
          <a:prstGeom prst="ellipse">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2" name="Text Box 24"/>
          <p:cNvSpPr txBox="1">
            <a:spLocks noChangeArrowheads="1"/>
          </p:cNvSpPr>
          <p:nvPr/>
        </p:nvSpPr>
        <p:spPr bwMode="auto">
          <a:xfrm>
            <a:off x="4778375" y="5394325"/>
            <a:ext cx="3930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Bài học: Vị trí của các nút truy nhập khác không thể bỏ qua</a:t>
            </a:r>
          </a:p>
        </p:txBody>
      </p:sp>
      <mc:AlternateContent xmlns:mc="http://schemas.openxmlformats.org/markup-compatibility/2006" xmlns:p14="http://schemas.microsoft.com/office/powerpoint/2010/main">
        <mc:Choice Requires="p14">
          <p:contentPart p14:bwMode="auto" r:id="rId2">
            <p14:nvContentPartPr>
              <p14:cNvPr id="3" name="Viết tay 2">
                <a:extLst>
                  <a:ext uri="{FF2B5EF4-FFF2-40B4-BE49-F238E27FC236}">
                    <a16:creationId xmlns:a16="http://schemas.microsoft.com/office/drawing/2014/main" id="{A8D9C14A-838C-7C4F-8136-D0C185C5C571}"/>
                  </a:ext>
                </a:extLst>
              </p14:cNvPr>
              <p14:cNvContentPartPr/>
              <p14:nvPr/>
            </p14:nvContentPartPr>
            <p14:xfrm>
              <a:off x="2647986" y="4887739"/>
              <a:ext cx="577800" cy="346680"/>
            </p14:xfrm>
          </p:contentPart>
        </mc:Choice>
        <mc:Fallback xmlns="">
          <p:pic>
            <p:nvPicPr>
              <p:cNvPr id="3" name="Viết tay 2">
                <a:extLst>
                  <a:ext uri="{FF2B5EF4-FFF2-40B4-BE49-F238E27FC236}">
                    <a16:creationId xmlns:a16="http://schemas.microsoft.com/office/drawing/2014/main" id="{A8D9C14A-838C-7C4F-8136-D0C185C5C571}"/>
                  </a:ext>
                </a:extLst>
              </p:cNvPr>
              <p:cNvPicPr/>
              <p:nvPr/>
            </p:nvPicPr>
            <p:blipFill>
              <a:blip r:embed="rId3"/>
              <a:stretch>
                <a:fillRect/>
              </a:stretch>
            </p:blipFill>
            <p:spPr>
              <a:xfrm>
                <a:off x="2632866" y="4872619"/>
                <a:ext cx="608040" cy="377280"/>
              </a:xfrm>
              <a:prstGeom prst="rect">
                <a:avLst/>
              </a:prstGeom>
            </p:spPr>
          </p:pic>
        </mc:Fallback>
      </mc:AlternateContent>
      <p:grpSp>
        <p:nvGrpSpPr>
          <p:cNvPr id="6" name="Nhóm 5">
            <a:extLst>
              <a:ext uri="{FF2B5EF4-FFF2-40B4-BE49-F238E27FC236}">
                <a16:creationId xmlns:a16="http://schemas.microsoft.com/office/drawing/2014/main" id="{6A5C20D6-8A5F-D04A-9DE0-C32B0866B92A}"/>
              </a:ext>
            </a:extLst>
          </p:cNvPr>
          <p:cNvGrpSpPr/>
          <p:nvPr/>
        </p:nvGrpSpPr>
        <p:grpSpPr>
          <a:xfrm>
            <a:off x="2380506" y="3722779"/>
            <a:ext cx="372960" cy="199800"/>
            <a:chOff x="2380506" y="3722779"/>
            <a:chExt cx="372960" cy="199800"/>
          </a:xfrm>
        </p:grpSpPr>
        <mc:AlternateContent xmlns:mc="http://schemas.openxmlformats.org/markup-compatibility/2006" xmlns:p14="http://schemas.microsoft.com/office/powerpoint/2010/main">
          <mc:Choice Requires="p14">
            <p:contentPart p14:bwMode="auto" r:id="rId4">
              <p14:nvContentPartPr>
                <p14:cNvPr id="4" name="Viết tay 3">
                  <a:extLst>
                    <a:ext uri="{FF2B5EF4-FFF2-40B4-BE49-F238E27FC236}">
                      <a16:creationId xmlns:a16="http://schemas.microsoft.com/office/drawing/2014/main" id="{00C87AA8-B8B6-3D49-B429-A894A9F9CD67}"/>
                    </a:ext>
                  </a:extLst>
                </p14:cNvPr>
                <p14:cNvContentPartPr/>
                <p14:nvPr/>
              </p14:nvContentPartPr>
              <p14:xfrm>
                <a:off x="2548266" y="3759499"/>
                <a:ext cx="205200" cy="63360"/>
              </p14:xfrm>
            </p:contentPart>
          </mc:Choice>
          <mc:Fallback xmlns="">
            <p:pic>
              <p:nvPicPr>
                <p:cNvPr id="4" name="Viết tay 3">
                  <a:extLst>
                    <a:ext uri="{FF2B5EF4-FFF2-40B4-BE49-F238E27FC236}">
                      <a16:creationId xmlns:a16="http://schemas.microsoft.com/office/drawing/2014/main" id="{00C87AA8-B8B6-3D49-B429-A894A9F9CD67}"/>
                    </a:ext>
                  </a:extLst>
                </p:cNvPr>
                <p:cNvPicPr/>
                <p:nvPr/>
              </p:nvPicPr>
              <p:blipFill>
                <a:blip r:embed="rId5"/>
                <a:stretch>
                  <a:fillRect/>
                </a:stretch>
              </p:blipFill>
              <p:spPr>
                <a:xfrm>
                  <a:off x="2533146" y="3744019"/>
                  <a:ext cx="235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Viết tay 4">
                  <a:extLst>
                    <a:ext uri="{FF2B5EF4-FFF2-40B4-BE49-F238E27FC236}">
                      <a16:creationId xmlns:a16="http://schemas.microsoft.com/office/drawing/2014/main" id="{B3F5CB0D-ED32-BD47-9D02-C6E1BDAC673D}"/>
                    </a:ext>
                  </a:extLst>
                </p14:cNvPr>
                <p14:cNvContentPartPr/>
                <p14:nvPr/>
              </p14:nvContentPartPr>
              <p14:xfrm>
                <a:off x="2380506" y="3722779"/>
                <a:ext cx="357120" cy="199800"/>
              </p14:xfrm>
            </p:contentPart>
          </mc:Choice>
          <mc:Fallback xmlns="">
            <p:pic>
              <p:nvPicPr>
                <p:cNvPr id="5" name="Viết tay 4">
                  <a:extLst>
                    <a:ext uri="{FF2B5EF4-FFF2-40B4-BE49-F238E27FC236}">
                      <a16:creationId xmlns:a16="http://schemas.microsoft.com/office/drawing/2014/main" id="{B3F5CB0D-ED32-BD47-9D02-C6E1BDAC673D}"/>
                    </a:ext>
                  </a:extLst>
                </p:cNvPr>
                <p:cNvPicPr/>
                <p:nvPr/>
              </p:nvPicPr>
              <p:blipFill>
                <a:blip r:embed="rId7"/>
                <a:stretch>
                  <a:fillRect/>
                </a:stretch>
              </p:blipFill>
              <p:spPr>
                <a:xfrm>
                  <a:off x="2365026" y="3707299"/>
                  <a:ext cx="387720" cy="230400"/>
                </a:xfrm>
                <a:prstGeom prst="rect">
                  <a:avLst/>
                </a:prstGeom>
              </p:spPr>
            </p:pic>
          </mc:Fallback>
        </mc:AlternateContent>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87</a:t>
            </a:fld>
            <a:endParaRPr lang="en-US"/>
          </a:p>
        </p:txBody>
      </p:sp>
      <p:sp>
        <p:nvSpPr>
          <p:cNvPr id="95234" name="Rectangle 2"/>
          <p:cNvSpPr>
            <a:spLocks noGrp="1" noChangeArrowheads="1"/>
          </p:cNvSpPr>
          <p:nvPr>
            <p:ph type="title"/>
          </p:nvPr>
        </p:nvSpPr>
        <p:spPr/>
        <p:txBody>
          <a:bodyPr/>
          <a:lstStyle/>
          <a:p>
            <a:r>
              <a:rPr lang="en-US"/>
              <a:t>Ví dụ 1 Phân loại nút</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457200" y="1600200"/>
            <a:ext cx="3886200" cy="4525963"/>
          </a:xfrm>
        </p:spPr>
        <p:txBody>
          <a:bodyPr>
            <a:normAutofit fontScale="92500" lnSpcReduction="20000"/>
          </a:bodyPr>
          <a:lstStyle/>
          <a:p>
            <a:r>
              <a:rPr lang="en-US"/>
              <a:t>Nút backbones 2, 15, 1, 8</a:t>
            </a:r>
          </a:p>
          <a:p>
            <a:r>
              <a:rPr lang="en-US"/>
              <a:t>S</a:t>
            </a:r>
            <a:r>
              <a:rPr lang="en-US" baseline="-25000"/>
              <a:t>1</a:t>
            </a:r>
            <a:r>
              <a:rPr lang="en-US"/>
              <a:t>={ 4, 5} </a:t>
            </a:r>
          </a:p>
          <a:p>
            <a:r>
              <a:rPr lang="en-US"/>
              <a:t>S</a:t>
            </a:r>
            <a:r>
              <a:rPr lang="en-US" baseline="-25000"/>
              <a:t>2</a:t>
            </a:r>
            <a:r>
              <a:rPr lang="en-US"/>
              <a:t>={ 3, 6, 10}</a:t>
            </a:r>
          </a:p>
          <a:p>
            <a:r>
              <a:rPr lang="en-US"/>
              <a:t>S</a:t>
            </a:r>
            <a:r>
              <a:rPr lang="en-US" baseline="-25000"/>
              <a:t>15</a:t>
            </a:r>
            <a:r>
              <a:rPr lang="en-US"/>
              <a:t>={ 12, 13, 14, 16,17 }</a:t>
            </a:r>
          </a:p>
          <a:p>
            <a:r>
              <a:rPr lang="en-US"/>
              <a:t>S</a:t>
            </a:r>
            <a:r>
              <a:rPr lang="en-US" baseline="-25000"/>
              <a:t>8</a:t>
            </a:r>
            <a:r>
              <a:rPr lang="en-US"/>
              <a:t>={ 7, 9, 11}</a:t>
            </a:r>
          </a:p>
          <a:p>
            <a:r>
              <a:rPr lang="en-US"/>
              <a:t>W=3</a:t>
            </a:r>
          </a:p>
          <a:p>
            <a:r>
              <a:rPr lang="en-US"/>
              <a:t> </a:t>
            </a:r>
          </a:p>
          <a:p>
            <a:endParaRPr lang="en-US"/>
          </a:p>
        </p:txBody>
      </p:sp>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V="1">
            <a:off x="5715000" y="2286000"/>
            <a:ext cx="685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H="1">
            <a:off x="4953000" y="3048000"/>
            <a:ext cx="685800" cy="1066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8153400" y="1905000"/>
            <a:ext cx="3810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905000"/>
            <a:ext cx="76200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5715000" y="3429000"/>
            <a:ext cx="68580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0" y="4572000"/>
            <a:ext cx="449395"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7239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29"/>
          <p:cNvSpPr/>
          <p:nvPr/>
        </p:nvSpPr>
        <p:spPr>
          <a:xfrm>
            <a:off x="4254445" y="3244334"/>
            <a:ext cx="635109" cy="369332"/>
          </a:xfrm>
          <a:prstGeom prst="rect">
            <a:avLst/>
          </a:prstGeom>
        </p:spPr>
        <p:txBody>
          <a:bodyPr wrap="none">
            <a:spAutoFit/>
          </a:bodyPr>
          <a:lstStyle/>
          <a:p>
            <a:r>
              <a:rPr lang="en-US"/>
              <a:t>S</a:t>
            </a:r>
            <a:r>
              <a:rPr lang="en-US" baseline="-25000"/>
              <a:t>1</a:t>
            </a:r>
            <a:r>
              <a:rPr lang="en-US"/>
              <a:t>={</a:t>
            </a:r>
          </a:p>
        </p:txBody>
      </p:sp>
      <mc:AlternateContent xmlns:mc="http://schemas.openxmlformats.org/markup-compatibility/2006" xmlns:p14="http://schemas.microsoft.com/office/powerpoint/2010/main">
        <mc:Choice Requires="p14">
          <p:contentPart p14:bwMode="auto" r:id="rId3">
            <p14:nvContentPartPr>
              <p14:cNvPr id="2" name="Viết tay 1">
                <a:extLst>
                  <a:ext uri="{FF2B5EF4-FFF2-40B4-BE49-F238E27FC236}">
                    <a16:creationId xmlns:a16="http://schemas.microsoft.com/office/drawing/2014/main" id="{CB9B31C7-68E3-1147-8A44-27A1865BCB34}"/>
                  </a:ext>
                </a:extLst>
              </p14:cNvPr>
              <p14:cNvContentPartPr/>
              <p14:nvPr/>
            </p14:nvContentPartPr>
            <p14:xfrm>
              <a:off x="5101386" y="2069659"/>
              <a:ext cx="298800" cy="231120"/>
            </p14:xfrm>
          </p:contentPart>
        </mc:Choice>
        <mc:Fallback xmlns="">
          <p:pic>
            <p:nvPicPr>
              <p:cNvPr id="2" name="Viết tay 1">
                <a:extLst>
                  <a:ext uri="{FF2B5EF4-FFF2-40B4-BE49-F238E27FC236}">
                    <a16:creationId xmlns:a16="http://schemas.microsoft.com/office/drawing/2014/main" id="{CB9B31C7-68E3-1147-8A44-27A1865BCB34}"/>
                  </a:ext>
                </a:extLst>
              </p:cNvPr>
              <p:cNvPicPr/>
              <p:nvPr/>
            </p:nvPicPr>
            <p:blipFill>
              <a:blip r:embed="rId4"/>
              <a:stretch>
                <a:fillRect/>
              </a:stretch>
            </p:blipFill>
            <p:spPr>
              <a:xfrm>
                <a:off x="5065746" y="1997659"/>
                <a:ext cx="370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Viết tay 5">
                <a:extLst>
                  <a:ext uri="{FF2B5EF4-FFF2-40B4-BE49-F238E27FC236}">
                    <a16:creationId xmlns:a16="http://schemas.microsoft.com/office/drawing/2014/main" id="{9E501A2B-37F2-E543-A3F1-D3624BC0AA12}"/>
                  </a:ext>
                </a:extLst>
              </p14:cNvPr>
              <p14:cNvContentPartPr/>
              <p14:nvPr/>
            </p14:nvContentPartPr>
            <p14:xfrm>
              <a:off x="7171026" y="4803859"/>
              <a:ext cx="260280" cy="267840"/>
            </p14:xfrm>
          </p:contentPart>
        </mc:Choice>
        <mc:Fallback xmlns="">
          <p:pic>
            <p:nvPicPr>
              <p:cNvPr id="6" name="Viết tay 5">
                <a:extLst>
                  <a:ext uri="{FF2B5EF4-FFF2-40B4-BE49-F238E27FC236}">
                    <a16:creationId xmlns:a16="http://schemas.microsoft.com/office/drawing/2014/main" id="{9E501A2B-37F2-E543-A3F1-D3624BC0AA12}"/>
                  </a:ext>
                </a:extLst>
              </p:cNvPr>
              <p:cNvPicPr/>
              <p:nvPr/>
            </p:nvPicPr>
            <p:blipFill>
              <a:blip r:embed="rId6"/>
              <a:stretch>
                <a:fillRect/>
              </a:stretch>
            </p:blipFill>
            <p:spPr>
              <a:xfrm>
                <a:off x="7135026" y="4731859"/>
                <a:ext cx="3319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Viết tay 7">
                <a:extLst>
                  <a:ext uri="{FF2B5EF4-FFF2-40B4-BE49-F238E27FC236}">
                    <a16:creationId xmlns:a16="http://schemas.microsoft.com/office/drawing/2014/main" id="{58E14F78-7C7D-3346-B5D7-0C03E78994D8}"/>
                  </a:ext>
                </a:extLst>
              </p14:cNvPr>
              <p14:cNvContentPartPr/>
              <p14:nvPr/>
            </p14:nvContentPartPr>
            <p14:xfrm>
              <a:off x="7147626" y="3591379"/>
              <a:ext cx="262800" cy="220680"/>
            </p14:xfrm>
          </p:contentPart>
        </mc:Choice>
        <mc:Fallback xmlns="">
          <p:pic>
            <p:nvPicPr>
              <p:cNvPr id="8" name="Viết tay 7">
                <a:extLst>
                  <a:ext uri="{FF2B5EF4-FFF2-40B4-BE49-F238E27FC236}">
                    <a16:creationId xmlns:a16="http://schemas.microsoft.com/office/drawing/2014/main" id="{58E14F78-7C7D-3346-B5D7-0C03E78994D8}"/>
                  </a:ext>
                </a:extLst>
              </p:cNvPr>
              <p:cNvPicPr/>
              <p:nvPr/>
            </p:nvPicPr>
            <p:blipFill>
              <a:blip r:embed="rId8"/>
              <a:stretch>
                <a:fillRect/>
              </a:stretch>
            </p:blipFill>
            <p:spPr>
              <a:xfrm>
                <a:off x="7111986" y="3519739"/>
                <a:ext cx="3344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Viết tay 9">
                <a:extLst>
                  <a:ext uri="{FF2B5EF4-FFF2-40B4-BE49-F238E27FC236}">
                    <a16:creationId xmlns:a16="http://schemas.microsoft.com/office/drawing/2014/main" id="{4AE3A6DF-AC5F-194B-9EB8-1204A09DF6E0}"/>
                  </a:ext>
                </a:extLst>
              </p14:cNvPr>
              <p14:cNvContentPartPr/>
              <p14:nvPr/>
            </p14:nvContentPartPr>
            <p14:xfrm>
              <a:off x="8081826" y="1775899"/>
              <a:ext cx="360" cy="21240"/>
            </p14:xfrm>
          </p:contentPart>
        </mc:Choice>
        <mc:Fallback xmlns="">
          <p:pic>
            <p:nvPicPr>
              <p:cNvPr id="10" name="Viết tay 9">
                <a:extLst>
                  <a:ext uri="{FF2B5EF4-FFF2-40B4-BE49-F238E27FC236}">
                    <a16:creationId xmlns:a16="http://schemas.microsoft.com/office/drawing/2014/main" id="{4AE3A6DF-AC5F-194B-9EB8-1204A09DF6E0}"/>
                  </a:ext>
                </a:extLst>
              </p:cNvPr>
              <p:cNvPicPr/>
              <p:nvPr/>
            </p:nvPicPr>
            <p:blipFill>
              <a:blip r:embed="rId10"/>
              <a:stretch>
                <a:fillRect/>
              </a:stretch>
            </p:blipFill>
            <p:spPr>
              <a:xfrm>
                <a:off x="8045826" y="1703899"/>
                <a:ext cx="72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Viết tay 11">
                <a:extLst>
                  <a:ext uri="{FF2B5EF4-FFF2-40B4-BE49-F238E27FC236}">
                    <a16:creationId xmlns:a16="http://schemas.microsoft.com/office/drawing/2014/main" id="{0E25F779-CC5A-3043-AA0B-6FF3DAAAAF7F}"/>
                  </a:ext>
                </a:extLst>
              </p14:cNvPr>
              <p14:cNvContentPartPr/>
              <p14:nvPr/>
            </p14:nvContentPartPr>
            <p14:xfrm>
              <a:off x="7945386" y="1707499"/>
              <a:ext cx="291960" cy="215640"/>
            </p14:xfrm>
          </p:contentPart>
        </mc:Choice>
        <mc:Fallback xmlns="">
          <p:pic>
            <p:nvPicPr>
              <p:cNvPr id="12" name="Viết tay 11">
                <a:extLst>
                  <a:ext uri="{FF2B5EF4-FFF2-40B4-BE49-F238E27FC236}">
                    <a16:creationId xmlns:a16="http://schemas.microsoft.com/office/drawing/2014/main" id="{0E25F779-CC5A-3043-AA0B-6FF3DAAAAF7F}"/>
                  </a:ext>
                </a:extLst>
              </p:cNvPr>
              <p:cNvPicPr/>
              <p:nvPr/>
            </p:nvPicPr>
            <p:blipFill>
              <a:blip r:embed="rId12"/>
              <a:stretch>
                <a:fillRect/>
              </a:stretch>
            </p:blipFill>
            <p:spPr>
              <a:xfrm>
                <a:off x="7909386" y="1635499"/>
                <a:ext cx="363600" cy="359280"/>
              </a:xfrm>
              <a:prstGeom prst="rect">
                <a:avLst/>
              </a:prstGeom>
            </p:spPr>
          </p:pic>
        </mc:Fallback>
      </mc:AlternateContent>
    </p:spTree>
    <p:extLst>
      <p:ext uri="{BB962C8B-B14F-4D97-AF65-F5344CB8AC3E}">
        <p14:creationId xmlns:p14="http://schemas.microsoft.com/office/powerpoint/2010/main" val="6564911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B150BD9-10C8-4A9C-8AF3-F3DFDF474A7C}" type="slidenum">
              <a:rPr lang="en-US"/>
              <a:pPr/>
              <a:t>88</a:t>
            </a:fld>
            <a:endParaRPr lang="en-US"/>
          </a:p>
        </p:txBody>
      </p:sp>
      <p:sp>
        <p:nvSpPr>
          <p:cNvPr id="125954" name="Rectangle 2"/>
          <p:cNvSpPr>
            <a:spLocks noGrp="1" noChangeArrowheads="1"/>
          </p:cNvSpPr>
          <p:nvPr>
            <p:ph type="title"/>
          </p:nvPr>
        </p:nvSpPr>
        <p:spPr>
          <a:xfrm>
            <a:off x="419100" y="609600"/>
            <a:ext cx="8534400" cy="1143000"/>
          </a:xfrm>
        </p:spPr>
        <p:txBody>
          <a:bodyPr/>
          <a:lstStyle/>
          <a:p>
            <a:r>
              <a:rPr lang="en-US"/>
              <a:t>Esau-Williams đa trung tâm(MCEW)</a:t>
            </a:r>
          </a:p>
        </p:txBody>
      </p:sp>
      <p:sp>
        <p:nvSpPr>
          <p:cNvPr id="125955" name="Rectangle 3"/>
          <p:cNvSpPr>
            <a:spLocks noGrp="1" noChangeArrowheads="1"/>
          </p:cNvSpPr>
          <p:nvPr>
            <p:ph type="body" idx="1"/>
          </p:nvPr>
        </p:nvSpPr>
        <p:spPr/>
        <p:txBody>
          <a:bodyPr/>
          <a:lstStyle/>
          <a:p>
            <a:r>
              <a:rPr lang="en-US"/>
              <a:t>Phát triển bởi Kerschenbaum and Chou (1974)</a:t>
            </a:r>
          </a:p>
          <a:p>
            <a:r>
              <a:rPr lang="en-US"/>
              <a:t>Thay đổi hàm thoả hiệp</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297894E-38F2-4097-AB17-4DE328D93034}" type="slidenum">
              <a:rPr lang="en-US"/>
              <a:pPr/>
              <a:t>89</a:t>
            </a:fld>
            <a:endParaRPr lang="en-US"/>
          </a:p>
        </p:txBody>
      </p:sp>
      <p:sp>
        <p:nvSpPr>
          <p:cNvPr id="126978" name="Rectangle 2"/>
          <p:cNvSpPr>
            <a:spLocks noGrp="1" noChangeArrowheads="1"/>
          </p:cNvSpPr>
          <p:nvPr>
            <p:ph type="title"/>
          </p:nvPr>
        </p:nvSpPr>
        <p:spPr/>
        <p:txBody>
          <a:bodyPr/>
          <a:lstStyle/>
          <a:p>
            <a:r>
              <a:rPr lang="en-US"/>
              <a:t>MCEW (2)</a:t>
            </a:r>
          </a:p>
        </p:txBody>
      </p:sp>
      <p:sp>
        <p:nvSpPr>
          <p:cNvPr id="126979" name="Rectangle 3"/>
          <p:cNvSpPr>
            <a:spLocks noGrp="1" noChangeArrowheads="1"/>
          </p:cNvSpPr>
          <p:nvPr>
            <p:ph type="body" idx="1"/>
          </p:nvPr>
        </p:nvSpPr>
        <p:spPr>
          <a:xfrm>
            <a:off x="381000" y="1981200"/>
            <a:ext cx="8407400" cy="4114800"/>
          </a:xfrm>
        </p:spPr>
        <p:txBody>
          <a:bodyPr/>
          <a:lstStyle/>
          <a:p>
            <a:r>
              <a:rPr lang="en-US"/>
              <a:t>Trong EW,  Hàm thoả hiệp Tr() là</a:t>
            </a:r>
          </a:p>
          <a:p>
            <a:pPr>
              <a:buFontTx/>
              <a:buNone/>
            </a:pPr>
            <a:r>
              <a:rPr lang="en-US"/>
              <a:t>	</a:t>
            </a:r>
            <a:r>
              <a:rPr lang="en-US" sz="2400"/>
              <a:t>Tr(N</a:t>
            </a:r>
            <a:r>
              <a:rPr lang="en-US" sz="2400" baseline="-25000"/>
              <a:t>i</a:t>
            </a:r>
            <a:r>
              <a:rPr lang="en-US" sz="2400"/>
              <a:t>) = min</a:t>
            </a:r>
            <a:r>
              <a:rPr lang="en-US" sz="2400" baseline="-25000"/>
              <a:t>j</a:t>
            </a:r>
            <a:r>
              <a:rPr lang="en-US" sz="2400"/>
              <a:t>[Cost(N</a:t>
            </a:r>
            <a:r>
              <a:rPr lang="en-US" sz="2400" baseline="-25000"/>
              <a:t>i</a:t>
            </a:r>
            <a:r>
              <a:rPr lang="en-US" sz="2400"/>
              <a:t>,N</a:t>
            </a:r>
            <a:r>
              <a:rPr lang="en-US" sz="2400" baseline="-25000"/>
              <a:t>j</a:t>
            </a:r>
            <a:r>
              <a:rPr lang="en-US" sz="2400"/>
              <a:t>)] –Cost (Comp(N</a:t>
            </a:r>
            <a:r>
              <a:rPr lang="en-US" sz="2400" baseline="-25000"/>
              <a:t>i</a:t>
            </a:r>
            <a:r>
              <a:rPr lang="en-US" sz="2400"/>
              <a:t>),N</a:t>
            </a:r>
            <a:r>
              <a:rPr lang="en-US" sz="2400" baseline="-25000"/>
              <a:t>0</a:t>
            </a:r>
            <a:r>
              <a:rPr lang="en-US" sz="2400"/>
              <a:t>)</a:t>
            </a:r>
          </a:p>
          <a:p>
            <a:r>
              <a:rPr lang="en-US"/>
              <a:t>Tính giá tiền các liên kết tới nút hàm xóm so với giá đi tới nút trung tâm</a:t>
            </a:r>
          </a:p>
          <a:p>
            <a:r>
              <a:rPr lang="en-US"/>
              <a:t>MCEW Hàm ràng buộc </a:t>
            </a:r>
          </a:p>
          <a:p>
            <a:pPr lvl="1">
              <a:buFontTx/>
              <a:buNone/>
            </a:pPr>
            <a:r>
              <a:rPr lang="en-US"/>
              <a:t>Tr(N</a:t>
            </a:r>
            <a:r>
              <a:rPr lang="en-US" baseline="-25000"/>
              <a:t>i</a:t>
            </a:r>
            <a:r>
              <a:rPr lang="en-US"/>
              <a:t>) = min</a:t>
            </a:r>
            <a:r>
              <a:rPr lang="en-US" baseline="-25000"/>
              <a:t>j</a:t>
            </a:r>
            <a:r>
              <a:rPr lang="en-US"/>
              <a:t>Cost(N</a:t>
            </a:r>
            <a:r>
              <a:rPr lang="en-US" baseline="-25000"/>
              <a:t>i</a:t>
            </a:r>
            <a:r>
              <a:rPr lang="en-US"/>
              <a:t>,N</a:t>
            </a:r>
            <a:r>
              <a:rPr lang="en-US" baseline="-25000"/>
              <a:t>j</a:t>
            </a:r>
            <a:r>
              <a:rPr lang="en-US"/>
              <a:t>) – dist(Comp(N</a:t>
            </a:r>
            <a:r>
              <a:rPr lang="en-US" baseline="-25000"/>
              <a:t>i</a:t>
            </a:r>
            <a:r>
              <a:rPr lang="en-US"/>
              <a:t>), Center(N</a:t>
            </a:r>
            <a:r>
              <a:rPr lang="en-US" baseline="-25000"/>
              <a:t>i</a:t>
            </a:r>
            <a:r>
              <a:rPr lang="en-US"/>
              <a:t>))</a:t>
            </a: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lide Number Placeholder 3"/>
          <p:cNvSpPr>
            <a:spLocks noGrp="1"/>
          </p:cNvSpPr>
          <p:nvPr>
            <p:ph type="sldNum" sz="quarter" idx="11"/>
          </p:nvPr>
        </p:nvSpPr>
        <p:spPr/>
        <p:txBody>
          <a:bodyPr/>
          <a:lstStyle/>
          <a:p>
            <a:fld id="{94969E5F-35CC-4DC0-BEA6-E3C4469BAC7B}" type="slidenum">
              <a:rPr lang="en-US"/>
              <a:pPr/>
              <a:t>9</a:t>
            </a:fld>
            <a:endParaRPr lang="en-US"/>
          </a:p>
        </p:txBody>
      </p:sp>
      <p:sp>
        <p:nvSpPr>
          <p:cNvPr id="19458" name="Rectangle 2"/>
          <p:cNvSpPr>
            <a:spLocks noGrp="1" noChangeArrowheads="1"/>
          </p:cNvSpPr>
          <p:nvPr>
            <p:ph type="title"/>
          </p:nvPr>
        </p:nvSpPr>
        <p:spPr/>
        <p:txBody>
          <a:bodyPr/>
          <a:lstStyle/>
          <a:p>
            <a:r>
              <a:rPr lang="en-US" sz="2800"/>
              <a:t>Ví dụ thiết kế mạng truy nhập cục bộ (1)</a:t>
            </a:r>
          </a:p>
        </p:txBody>
      </p:sp>
      <p:graphicFrame>
        <p:nvGraphicFramePr>
          <p:cNvPr id="19594" name="Group 138"/>
          <p:cNvGraphicFramePr>
            <a:graphicFrameLocks noGrp="1"/>
          </p:cNvGraphicFramePr>
          <p:nvPr/>
        </p:nvGraphicFramePr>
        <p:xfrm>
          <a:off x="685800" y="1752600"/>
          <a:ext cx="2057400" cy="3581401"/>
        </p:xfrm>
        <a:graphic>
          <a:graphicData uri="http://schemas.openxmlformats.org/drawingml/2006/table">
            <a:tbl>
              <a:tblPr/>
              <a:tblGrid>
                <a:gridCol w="5334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584200">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Từ</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đến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BW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84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12000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4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9000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4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13000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6413">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8000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84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800" b="0" i="0" u="none" strike="noStrike" cap="none" normalizeH="0" baseline="0">
                          <a:ln>
                            <a:noFill/>
                          </a:ln>
                          <a:solidFill>
                            <a:srgbClr val="0033CC"/>
                          </a:solidFill>
                          <a:effectLst>
                            <a:outerShdw blurRad="38100" dist="38100" dir="2700000" algn="tl">
                              <a:srgbClr val="C0C0C0"/>
                            </a:outerShdw>
                          </a:effectLst>
                          <a:latin typeface="Arial" charset="0"/>
                        </a:rPr>
                        <a:t>6000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9493" name="Group 37"/>
          <p:cNvGraphicFramePr>
            <a:graphicFrameLocks noGrp="1"/>
          </p:cNvGraphicFramePr>
          <p:nvPr/>
        </p:nvGraphicFramePr>
        <p:xfrm>
          <a:off x="3200400" y="1752600"/>
          <a:ext cx="5257800" cy="3581400"/>
        </p:xfrm>
        <a:graphic>
          <a:graphicData uri="http://schemas.openxmlformats.org/drawingml/2006/table">
            <a:tbl>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722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1929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1985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1328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667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2112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1629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2814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2168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1526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1225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1483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3243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2714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1427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2551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2024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2136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1689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1327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7675">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endPar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10000"/>
                        </a:spcAft>
                        <a:buClrTx/>
                        <a:buSzTx/>
                        <a:buFontTx/>
                        <a:buNone/>
                        <a:tabLst/>
                      </a:pPr>
                      <a:r>
                        <a:rPr kumimoji="0" lang="en-US" sz="1400" b="0" i="0" u="none" strike="noStrike" cap="none" normalizeH="0" baseline="0">
                          <a:ln>
                            <a:noFill/>
                          </a:ln>
                          <a:solidFill>
                            <a:srgbClr val="0033CC"/>
                          </a:solidFill>
                          <a:effectLst>
                            <a:outerShdw blurRad="38100" dist="38100" dir="2700000" algn="tl">
                              <a:srgbClr val="C0C0C0"/>
                            </a:outerShdw>
                          </a:effectLst>
                          <a:latin typeface="Arial" charset="0"/>
                        </a:rPr>
                        <a: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9576" name="Text Box 120"/>
          <p:cNvSpPr txBox="1">
            <a:spLocks noChangeArrowheads="1"/>
          </p:cNvSpPr>
          <p:nvPr/>
        </p:nvSpPr>
        <p:spPr bwMode="auto">
          <a:xfrm>
            <a:off x="398463" y="5481638"/>
            <a:ext cx="2636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a:t>Lưu lượng (đối xứng)</a:t>
            </a:r>
          </a:p>
          <a:p>
            <a:pPr algn="l"/>
            <a:r>
              <a:rPr lang="en-US" sz="2000"/>
              <a:t>(Chú ý : Site 1 là hub)</a:t>
            </a:r>
          </a:p>
        </p:txBody>
      </p:sp>
      <p:sp>
        <p:nvSpPr>
          <p:cNvPr id="19577" name="Text Box 121"/>
          <p:cNvSpPr txBox="1">
            <a:spLocks noChangeArrowheads="1"/>
          </p:cNvSpPr>
          <p:nvPr/>
        </p:nvSpPr>
        <p:spPr bwMode="auto">
          <a:xfrm>
            <a:off x="3733800" y="5410200"/>
            <a:ext cx="4965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a:t>Giá thành (đối xứng) $ cho liên kết 56kbps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839593E2-2BAE-4A4B-BF49-16ADB97C0FE4}" type="slidenum">
              <a:rPr lang="en-US"/>
              <a:pPr/>
              <a:t>90</a:t>
            </a:fld>
            <a:endParaRPr lang="en-US"/>
          </a:p>
        </p:txBody>
      </p:sp>
      <p:sp>
        <p:nvSpPr>
          <p:cNvPr id="128002" name="Rectangle 2"/>
          <p:cNvSpPr>
            <a:spLocks noGrp="1" noChangeArrowheads="1"/>
          </p:cNvSpPr>
          <p:nvPr>
            <p:ph type="title"/>
          </p:nvPr>
        </p:nvSpPr>
        <p:spPr/>
        <p:txBody>
          <a:bodyPr/>
          <a:lstStyle/>
          <a:p>
            <a:r>
              <a:rPr lang="en-US"/>
              <a:t>MCEW (3)</a:t>
            </a:r>
          </a:p>
        </p:txBody>
      </p:sp>
      <p:sp>
        <p:nvSpPr>
          <p:cNvPr id="128003" name="Rectangle 3"/>
          <p:cNvSpPr>
            <a:spLocks noGrp="1" noChangeArrowheads="1"/>
          </p:cNvSpPr>
          <p:nvPr>
            <p:ph type="body" idx="1"/>
          </p:nvPr>
        </p:nvSpPr>
        <p:spPr/>
        <p:txBody>
          <a:bodyPr/>
          <a:lstStyle/>
          <a:p>
            <a:r>
              <a:rPr lang="en-US"/>
              <a:t>Ban đầu, tập Center(N</a:t>
            </a:r>
            <a:r>
              <a:rPr lang="en-US" baseline="-25000"/>
              <a:t>i</a:t>
            </a:r>
            <a:r>
              <a:rPr lang="en-US"/>
              <a:t>) tới trung tâm gần nhất </a:t>
            </a:r>
          </a:p>
          <a:p>
            <a:r>
              <a:rPr lang="en-US"/>
              <a:t>Nếu kết hợp N</a:t>
            </a:r>
            <a:r>
              <a:rPr lang="en-US" baseline="-25000"/>
              <a:t>i</a:t>
            </a:r>
            <a:r>
              <a:rPr lang="en-US"/>
              <a:t> với N</a:t>
            </a:r>
            <a:r>
              <a:rPr lang="en-US" baseline="-25000"/>
              <a:t>j</a:t>
            </a:r>
            <a:r>
              <a:rPr lang="en-US"/>
              <a:t>, nâng cấp  Center(N</a:t>
            </a:r>
            <a:r>
              <a:rPr lang="en-US" baseline="-25000"/>
              <a:t>i</a:t>
            </a:r>
            <a:r>
              <a:rPr lang="en-US"/>
              <a:t>) = Center(N</a:t>
            </a:r>
            <a:r>
              <a:rPr lang="en-US" baseline="-25000"/>
              <a:t>j</a:t>
            </a:r>
            <a:r>
              <a:rPr lang="en-US"/>
              <a:t>)</a:t>
            </a:r>
          </a:p>
          <a:p>
            <a:r>
              <a:rPr lang="en-US"/>
              <a:t>Chú ý: Hàm thoả hiệp kết hợp giá tiền và hàm khoảng cách</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A137F93F-C1D3-400A-A00D-6E6E16B139AF}" type="slidenum">
              <a:rPr lang="en-US"/>
              <a:pPr/>
              <a:t>91</a:t>
            </a:fld>
            <a:endParaRPr lang="en-US"/>
          </a:p>
        </p:txBody>
      </p:sp>
      <p:sp>
        <p:nvSpPr>
          <p:cNvPr id="129026" name="Rectangle 2"/>
          <p:cNvSpPr>
            <a:spLocks noGrp="1" noChangeArrowheads="1"/>
          </p:cNvSpPr>
          <p:nvPr>
            <p:ph type="title"/>
          </p:nvPr>
        </p:nvSpPr>
        <p:spPr/>
        <p:txBody>
          <a:bodyPr/>
          <a:lstStyle/>
          <a:p>
            <a:r>
              <a:rPr lang="en-US"/>
              <a:t>MCEW (4)</a:t>
            </a:r>
          </a:p>
        </p:txBody>
      </p:sp>
      <p:sp>
        <p:nvSpPr>
          <p:cNvPr id="129027" name="Rectangle 3"/>
          <p:cNvSpPr>
            <a:spLocks noGrp="1" noChangeArrowheads="1"/>
          </p:cNvSpPr>
          <p:nvPr>
            <p:ph type="body" idx="1"/>
          </p:nvPr>
        </p:nvSpPr>
        <p:spPr/>
        <p:txBody>
          <a:bodyPr/>
          <a:lstStyle/>
          <a:p>
            <a:r>
              <a:rPr lang="en-US"/>
              <a:t>MCEW cho kết quả tốt hơn NNEW nhưng độ lợi giá thành khá nhỏ </a:t>
            </a:r>
          </a:p>
          <a:p>
            <a:r>
              <a:rPr lang="en-US"/>
              <a:t>&lt; 1% cho số lượng site lớn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92</a:t>
            </a:fld>
            <a:endParaRPr lang="en-US"/>
          </a:p>
        </p:txBody>
      </p:sp>
      <p:sp>
        <p:nvSpPr>
          <p:cNvPr id="95234" name="Rectangle 2"/>
          <p:cNvSpPr>
            <a:spLocks noGrp="1" noChangeArrowheads="1"/>
          </p:cNvSpPr>
          <p:nvPr>
            <p:ph type="title"/>
          </p:nvPr>
        </p:nvSpPr>
        <p:spPr/>
        <p:txBody>
          <a:bodyPr/>
          <a:lstStyle/>
          <a:p>
            <a:r>
              <a:rPr lang="en-US"/>
              <a:t>Ví dụ 1 MCEW</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10000"/>
              </a:bodyPr>
              <a:lstStyle/>
              <a:p>
                <a:r>
                  <a:rPr lang="en-US" sz="2000"/>
                  <a:t>Nút backbones 2, 15, 1, 8</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t>T(10)=2-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26</m:t>
                        </m:r>
                      </m:e>
                    </m:rad>
                  </m:oMath>
                </a14:m>
                <a:r>
                  <a:rPr lang="en-US" sz="2000" b="0"/>
                  <a:t>&lt;0</a:t>
                </a:r>
              </a:p>
              <a:p>
                <a:r>
                  <a:rPr lang="en-US" sz="2000"/>
                  <a:t>T(11)= 2-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17</m:t>
                        </m:r>
                      </m:e>
                    </m:rad>
                  </m:oMath>
                </a14:m>
                <a:r>
                  <a:rPr lang="en-US" sz="2000" b="0"/>
                  <a:t>&lt;0</a:t>
                </a:r>
              </a:p>
              <a:p>
                <a:r>
                  <a:rPr lang="en-US" sz="2000"/>
                  <a:t>T(14)=</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0" smtClean="0">
                        <a:latin typeface="Cambria Math"/>
                      </a:rPr>
                      <m:t>5</m:t>
                    </m:r>
                  </m:oMath>
                </a14:m>
                <a:r>
                  <a:rPr lang="en-US" sz="2000"/>
                  <a:t> &lt;0</a:t>
                </a:r>
              </a:p>
              <a:p>
                <a:r>
                  <a:rPr lang="en-US" sz="2000"/>
                  <a:t>T(16)=T(17)=</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&lt;0</a:t>
                </a:r>
              </a:p>
              <a:p>
                <a:r>
                  <a:rPr lang="en-US" sz="2000"/>
                  <a:t>T(10) nhỏ nhất. Nối (10,11) chấp nhận</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674"/>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5715000" y="3771900"/>
            <a:ext cx="1600200" cy="3429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7391400" y="4953000"/>
            <a:ext cx="11430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19050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571796F9-045C-B24B-9294-5AD08B938C84}"/>
                  </a:ext>
                </a:extLst>
              </p14:cNvPr>
              <p14:cNvContentPartPr/>
              <p14:nvPr/>
            </p14:nvContentPartPr>
            <p14:xfrm>
              <a:off x="5166186" y="2080099"/>
              <a:ext cx="278640" cy="238680"/>
            </p14:xfrm>
          </p:contentPart>
        </mc:Choice>
        <mc:Fallback xmlns="">
          <p:pic>
            <p:nvPicPr>
              <p:cNvPr id="2" name="Viết tay 1">
                <a:extLst>
                  <a:ext uri="{FF2B5EF4-FFF2-40B4-BE49-F238E27FC236}">
                    <a16:creationId xmlns:a16="http://schemas.microsoft.com/office/drawing/2014/main" id="{571796F9-045C-B24B-9294-5AD08B938C84}"/>
                  </a:ext>
                </a:extLst>
              </p:cNvPr>
              <p:cNvPicPr/>
              <p:nvPr/>
            </p:nvPicPr>
            <p:blipFill>
              <a:blip r:embed="rId5"/>
              <a:stretch>
                <a:fillRect/>
              </a:stretch>
            </p:blipFill>
            <p:spPr>
              <a:xfrm>
                <a:off x="5130186" y="2008099"/>
                <a:ext cx="350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A33E2989-023F-F842-B9E8-900185E44F3E}"/>
                  </a:ext>
                </a:extLst>
              </p14:cNvPr>
              <p14:cNvContentPartPr/>
              <p14:nvPr/>
            </p14:nvContentPartPr>
            <p14:xfrm>
              <a:off x="7971666" y="1697059"/>
              <a:ext cx="276120" cy="199800"/>
            </p14:xfrm>
          </p:contentPart>
        </mc:Choice>
        <mc:Fallback xmlns="">
          <p:pic>
            <p:nvPicPr>
              <p:cNvPr id="6" name="Viết tay 5">
                <a:extLst>
                  <a:ext uri="{FF2B5EF4-FFF2-40B4-BE49-F238E27FC236}">
                    <a16:creationId xmlns:a16="http://schemas.microsoft.com/office/drawing/2014/main" id="{A33E2989-023F-F842-B9E8-900185E44F3E}"/>
                  </a:ext>
                </a:extLst>
              </p:cNvPr>
              <p:cNvPicPr/>
              <p:nvPr/>
            </p:nvPicPr>
            <p:blipFill>
              <a:blip r:embed="rId7"/>
              <a:stretch>
                <a:fillRect/>
              </a:stretch>
            </p:blipFill>
            <p:spPr>
              <a:xfrm>
                <a:off x="7935666" y="1625059"/>
                <a:ext cx="3477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Viết tay 7">
                <a:extLst>
                  <a:ext uri="{FF2B5EF4-FFF2-40B4-BE49-F238E27FC236}">
                    <a16:creationId xmlns:a16="http://schemas.microsoft.com/office/drawing/2014/main" id="{B07AA7EC-636D-2F46-BDDE-E86803B3B770}"/>
                  </a:ext>
                </a:extLst>
              </p14:cNvPr>
              <p14:cNvContentPartPr/>
              <p14:nvPr/>
            </p14:nvContentPartPr>
            <p14:xfrm>
              <a:off x="7399626" y="4893139"/>
              <a:ext cx="360" cy="360"/>
            </p14:xfrm>
          </p:contentPart>
        </mc:Choice>
        <mc:Fallback xmlns="">
          <p:pic>
            <p:nvPicPr>
              <p:cNvPr id="8" name="Viết tay 7">
                <a:extLst>
                  <a:ext uri="{FF2B5EF4-FFF2-40B4-BE49-F238E27FC236}">
                    <a16:creationId xmlns:a16="http://schemas.microsoft.com/office/drawing/2014/main" id="{B07AA7EC-636D-2F46-BDDE-E86803B3B770}"/>
                  </a:ext>
                </a:extLst>
              </p:cNvPr>
              <p:cNvPicPr/>
              <p:nvPr/>
            </p:nvPicPr>
            <p:blipFill>
              <a:blip r:embed="rId9"/>
              <a:stretch>
                <a:fillRect/>
              </a:stretch>
            </p:blipFill>
            <p:spPr>
              <a:xfrm>
                <a:off x="7363626" y="482113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Viết tay 8">
                <a:extLst>
                  <a:ext uri="{FF2B5EF4-FFF2-40B4-BE49-F238E27FC236}">
                    <a16:creationId xmlns:a16="http://schemas.microsoft.com/office/drawing/2014/main" id="{22DD6460-A805-1A46-93A1-0C3984C2C9AC}"/>
                  </a:ext>
                </a:extLst>
              </p14:cNvPr>
              <p14:cNvContentPartPr/>
              <p14:nvPr/>
            </p14:nvContentPartPr>
            <p14:xfrm>
              <a:off x="7194786" y="4830139"/>
              <a:ext cx="183960" cy="228960"/>
            </p14:xfrm>
          </p:contentPart>
        </mc:Choice>
        <mc:Fallback xmlns="">
          <p:pic>
            <p:nvPicPr>
              <p:cNvPr id="9" name="Viết tay 8">
                <a:extLst>
                  <a:ext uri="{FF2B5EF4-FFF2-40B4-BE49-F238E27FC236}">
                    <a16:creationId xmlns:a16="http://schemas.microsoft.com/office/drawing/2014/main" id="{22DD6460-A805-1A46-93A1-0C3984C2C9AC}"/>
                  </a:ext>
                </a:extLst>
              </p:cNvPr>
              <p:cNvPicPr/>
              <p:nvPr/>
            </p:nvPicPr>
            <p:blipFill>
              <a:blip r:embed="rId11"/>
              <a:stretch>
                <a:fillRect/>
              </a:stretch>
            </p:blipFill>
            <p:spPr>
              <a:xfrm>
                <a:off x="7159146" y="4758139"/>
                <a:ext cx="2556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Viết tay 9">
                <a:extLst>
                  <a:ext uri="{FF2B5EF4-FFF2-40B4-BE49-F238E27FC236}">
                    <a16:creationId xmlns:a16="http://schemas.microsoft.com/office/drawing/2014/main" id="{4ED0C7BC-32D3-C049-8C96-F18456547D17}"/>
                  </a:ext>
                </a:extLst>
              </p14:cNvPr>
              <p14:cNvContentPartPr/>
              <p14:nvPr/>
            </p14:nvContentPartPr>
            <p14:xfrm>
              <a:off x="7210626" y="3664819"/>
              <a:ext cx="173520" cy="163080"/>
            </p14:xfrm>
          </p:contentPart>
        </mc:Choice>
        <mc:Fallback xmlns="">
          <p:pic>
            <p:nvPicPr>
              <p:cNvPr id="10" name="Viết tay 9">
                <a:extLst>
                  <a:ext uri="{FF2B5EF4-FFF2-40B4-BE49-F238E27FC236}">
                    <a16:creationId xmlns:a16="http://schemas.microsoft.com/office/drawing/2014/main" id="{4ED0C7BC-32D3-C049-8C96-F18456547D17}"/>
                  </a:ext>
                </a:extLst>
              </p:cNvPr>
              <p:cNvPicPr/>
              <p:nvPr/>
            </p:nvPicPr>
            <p:blipFill>
              <a:blip r:embed="rId13"/>
              <a:stretch>
                <a:fillRect/>
              </a:stretch>
            </p:blipFill>
            <p:spPr>
              <a:xfrm>
                <a:off x="7174986" y="3593179"/>
                <a:ext cx="2451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Viết tay 13">
                <a:extLst>
                  <a:ext uri="{FF2B5EF4-FFF2-40B4-BE49-F238E27FC236}">
                    <a16:creationId xmlns:a16="http://schemas.microsoft.com/office/drawing/2014/main" id="{34D37339-58E5-2A44-99B7-1A518ADF29BB}"/>
                  </a:ext>
                </a:extLst>
              </p14:cNvPr>
              <p14:cNvContentPartPr/>
              <p14:nvPr/>
            </p14:nvContentPartPr>
            <p14:xfrm>
              <a:off x="5273826" y="2279539"/>
              <a:ext cx="26640" cy="38880"/>
            </p14:xfrm>
          </p:contentPart>
        </mc:Choice>
        <mc:Fallback xmlns="">
          <p:pic>
            <p:nvPicPr>
              <p:cNvPr id="14" name="Viết tay 13">
                <a:extLst>
                  <a:ext uri="{FF2B5EF4-FFF2-40B4-BE49-F238E27FC236}">
                    <a16:creationId xmlns:a16="http://schemas.microsoft.com/office/drawing/2014/main" id="{34D37339-58E5-2A44-99B7-1A518ADF29BB}"/>
                  </a:ext>
                </a:extLst>
              </p:cNvPr>
              <p:cNvPicPr/>
              <p:nvPr/>
            </p:nvPicPr>
            <p:blipFill>
              <a:blip r:embed="rId15"/>
              <a:stretch>
                <a:fillRect/>
              </a:stretch>
            </p:blipFill>
            <p:spPr>
              <a:xfrm>
                <a:off x="5258706" y="2264059"/>
                <a:ext cx="57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Viết tay 17">
                <a:extLst>
                  <a:ext uri="{FF2B5EF4-FFF2-40B4-BE49-F238E27FC236}">
                    <a16:creationId xmlns:a16="http://schemas.microsoft.com/office/drawing/2014/main" id="{FD729358-991E-D140-99EE-8165D0686825}"/>
                  </a:ext>
                </a:extLst>
              </p14:cNvPr>
              <p14:cNvContentPartPr/>
              <p14:nvPr/>
            </p14:nvContentPartPr>
            <p14:xfrm>
              <a:off x="4932906" y="4068739"/>
              <a:ext cx="26640" cy="52920"/>
            </p14:xfrm>
          </p:contentPart>
        </mc:Choice>
        <mc:Fallback xmlns="">
          <p:pic>
            <p:nvPicPr>
              <p:cNvPr id="18" name="Viết tay 17">
                <a:extLst>
                  <a:ext uri="{FF2B5EF4-FFF2-40B4-BE49-F238E27FC236}">
                    <a16:creationId xmlns:a16="http://schemas.microsoft.com/office/drawing/2014/main" id="{FD729358-991E-D140-99EE-8165D0686825}"/>
                  </a:ext>
                </a:extLst>
              </p:cNvPr>
              <p:cNvPicPr/>
              <p:nvPr/>
            </p:nvPicPr>
            <p:blipFill>
              <a:blip r:embed="rId17"/>
              <a:stretch>
                <a:fillRect/>
              </a:stretch>
            </p:blipFill>
            <p:spPr>
              <a:xfrm>
                <a:off x="4917426" y="4053619"/>
                <a:ext cx="57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Viết tay 19">
                <a:extLst>
                  <a:ext uri="{FF2B5EF4-FFF2-40B4-BE49-F238E27FC236}">
                    <a16:creationId xmlns:a16="http://schemas.microsoft.com/office/drawing/2014/main" id="{5D260F28-623F-3444-828A-E1AC2E0BF305}"/>
                  </a:ext>
                </a:extLst>
              </p14:cNvPr>
              <p14:cNvContentPartPr/>
              <p14:nvPr/>
            </p14:nvContentPartPr>
            <p14:xfrm>
              <a:off x="4854426" y="2069659"/>
              <a:ext cx="388800" cy="2104920"/>
            </p14:xfrm>
          </p:contentPart>
        </mc:Choice>
        <mc:Fallback xmlns="">
          <p:pic>
            <p:nvPicPr>
              <p:cNvPr id="20" name="Viết tay 19">
                <a:extLst>
                  <a:ext uri="{FF2B5EF4-FFF2-40B4-BE49-F238E27FC236}">
                    <a16:creationId xmlns:a16="http://schemas.microsoft.com/office/drawing/2014/main" id="{5D260F28-623F-3444-828A-E1AC2E0BF305}"/>
                  </a:ext>
                </a:extLst>
              </p:cNvPr>
              <p:cNvPicPr/>
              <p:nvPr/>
            </p:nvPicPr>
            <p:blipFill>
              <a:blip r:embed="rId19"/>
              <a:stretch>
                <a:fillRect/>
              </a:stretch>
            </p:blipFill>
            <p:spPr>
              <a:xfrm>
                <a:off x="4838946" y="2054179"/>
                <a:ext cx="419040" cy="2135160"/>
              </a:xfrm>
              <a:prstGeom prst="rect">
                <a:avLst/>
              </a:prstGeom>
            </p:spPr>
          </p:pic>
        </mc:Fallback>
      </mc:AlternateContent>
      <p:grpSp>
        <p:nvGrpSpPr>
          <p:cNvPr id="28" name="Nhóm 27">
            <a:extLst>
              <a:ext uri="{FF2B5EF4-FFF2-40B4-BE49-F238E27FC236}">
                <a16:creationId xmlns:a16="http://schemas.microsoft.com/office/drawing/2014/main" id="{450C9C93-7987-0347-82DB-E6B15965D1F4}"/>
              </a:ext>
            </a:extLst>
          </p:cNvPr>
          <p:cNvGrpSpPr/>
          <p:nvPr/>
        </p:nvGrpSpPr>
        <p:grpSpPr>
          <a:xfrm>
            <a:off x="5142786" y="4069099"/>
            <a:ext cx="236520" cy="299520"/>
            <a:chOff x="5142786" y="4069099"/>
            <a:chExt cx="236520" cy="299520"/>
          </a:xfrm>
        </p:grpSpPr>
        <mc:AlternateContent xmlns:mc="http://schemas.openxmlformats.org/markup-compatibility/2006" xmlns:p14="http://schemas.microsoft.com/office/powerpoint/2010/main">
          <mc:Choice Requires="p14">
            <p:contentPart p14:bwMode="auto" r:id="rId20">
              <p14:nvContentPartPr>
                <p14:cNvPr id="22" name="Viết tay 21">
                  <a:extLst>
                    <a:ext uri="{FF2B5EF4-FFF2-40B4-BE49-F238E27FC236}">
                      <a16:creationId xmlns:a16="http://schemas.microsoft.com/office/drawing/2014/main" id="{8A1EC79E-4662-314D-B90D-328D0A1A814F}"/>
                    </a:ext>
                  </a:extLst>
                </p14:cNvPr>
                <p14:cNvContentPartPr/>
                <p14:nvPr/>
              </p14:nvContentPartPr>
              <p14:xfrm>
                <a:off x="5200746" y="4089979"/>
                <a:ext cx="163080" cy="189360"/>
              </p14:xfrm>
            </p:contentPart>
          </mc:Choice>
          <mc:Fallback xmlns="">
            <p:pic>
              <p:nvPicPr>
                <p:cNvPr id="22" name="Viết tay 21">
                  <a:extLst>
                    <a:ext uri="{FF2B5EF4-FFF2-40B4-BE49-F238E27FC236}">
                      <a16:creationId xmlns:a16="http://schemas.microsoft.com/office/drawing/2014/main" id="{8A1EC79E-4662-314D-B90D-328D0A1A814F}"/>
                    </a:ext>
                  </a:extLst>
                </p:cNvPr>
                <p:cNvPicPr/>
                <p:nvPr/>
              </p:nvPicPr>
              <p:blipFill>
                <a:blip r:embed="rId21"/>
                <a:stretch>
                  <a:fillRect/>
                </a:stretch>
              </p:blipFill>
              <p:spPr>
                <a:xfrm>
                  <a:off x="5185266" y="4074859"/>
                  <a:ext cx="193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Viết tay 25">
                  <a:extLst>
                    <a:ext uri="{FF2B5EF4-FFF2-40B4-BE49-F238E27FC236}">
                      <a16:creationId xmlns:a16="http://schemas.microsoft.com/office/drawing/2014/main" id="{4E203F97-E9E7-264D-B6FF-624E5B6BEFA6}"/>
                    </a:ext>
                  </a:extLst>
                </p14:cNvPr>
                <p14:cNvContentPartPr/>
                <p14:nvPr/>
              </p14:nvContentPartPr>
              <p14:xfrm>
                <a:off x="5142786" y="4069099"/>
                <a:ext cx="236520" cy="299520"/>
              </p14:xfrm>
            </p:contentPart>
          </mc:Choice>
          <mc:Fallback xmlns="">
            <p:pic>
              <p:nvPicPr>
                <p:cNvPr id="26" name="Viết tay 25">
                  <a:extLst>
                    <a:ext uri="{FF2B5EF4-FFF2-40B4-BE49-F238E27FC236}">
                      <a16:creationId xmlns:a16="http://schemas.microsoft.com/office/drawing/2014/main" id="{4E203F97-E9E7-264D-B6FF-624E5B6BEFA6}"/>
                    </a:ext>
                  </a:extLst>
                </p:cNvPr>
                <p:cNvPicPr/>
                <p:nvPr/>
              </p:nvPicPr>
              <p:blipFill>
                <a:blip r:embed="rId23"/>
                <a:stretch>
                  <a:fillRect/>
                </a:stretch>
              </p:blipFill>
              <p:spPr>
                <a:xfrm>
                  <a:off x="5127666" y="4053979"/>
                  <a:ext cx="267120" cy="330120"/>
                </a:xfrm>
                <a:prstGeom prst="rect">
                  <a:avLst/>
                </a:prstGeom>
              </p:spPr>
            </p:pic>
          </mc:Fallback>
        </mc:AlternateContent>
      </p:grpSp>
      <p:grpSp>
        <p:nvGrpSpPr>
          <p:cNvPr id="33" name="Nhóm 32">
            <a:extLst>
              <a:ext uri="{FF2B5EF4-FFF2-40B4-BE49-F238E27FC236}">
                <a16:creationId xmlns:a16="http://schemas.microsoft.com/office/drawing/2014/main" id="{E0B33A0B-3FC2-0947-8F88-C060203EE9B3}"/>
              </a:ext>
            </a:extLst>
          </p:cNvPr>
          <p:cNvGrpSpPr/>
          <p:nvPr/>
        </p:nvGrpSpPr>
        <p:grpSpPr>
          <a:xfrm>
            <a:off x="104946" y="4835179"/>
            <a:ext cx="404640" cy="220680"/>
            <a:chOff x="104946" y="4835179"/>
            <a:chExt cx="404640" cy="220680"/>
          </a:xfrm>
        </p:grpSpPr>
        <mc:AlternateContent xmlns:mc="http://schemas.openxmlformats.org/markup-compatibility/2006" xmlns:p14="http://schemas.microsoft.com/office/powerpoint/2010/main">
          <mc:Choice Requires="p14">
            <p:contentPart p14:bwMode="auto" r:id="rId24">
              <p14:nvContentPartPr>
                <p14:cNvPr id="30" name="Viết tay 29">
                  <a:extLst>
                    <a:ext uri="{FF2B5EF4-FFF2-40B4-BE49-F238E27FC236}">
                      <a16:creationId xmlns:a16="http://schemas.microsoft.com/office/drawing/2014/main" id="{7F429DBD-68F8-7B44-B3DC-9E6846B8F897}"/>
                    </a:ext>
                  </a:extLst>
                </p14:cNvPr>
                <p14:cNvContentPartPr/>
                <p14:nvPr/>
              </p14:nvContentPartPr>
              <p14:xfrm>
                <a:off x="104946" y="4919059"/>
                <a:ext cx="372960" cy="31680"/>
              </p14:xfrm>
            </p:contentPart>
          </mc:Choice>
          <mc:Fallback xmlns="">
            <p:pic>
              <p:nvPicPr>
                <p:cNvPr id="30" name="Viết tay 29">
                  <a:extLst>
                    <a:ext uri="{FF2B5EF4-FFF2-40B4-BE49-F238E27FC236}">
                      <a16:creationId xmlns:a16="http://schemas.microsoft.com/office/drawing/2014/main" id="{7F429DBD-68F8-7B44-B3DC-9E6846B8F897}"/>
                    </a:ext>
                  </a:extLst>
                </p:cNvPr>
                <p:cNvPicPr/>
                <p:nvPr/>
              </p:nvPicPr>
              <p:blipFill>
                <a:blip r:embed="rId25"/>
                <a:stretch>
                  <a:fillRect/>
                </a:stretch>
              </p:blipFill>
              <p:spPr>
                <a:xfrm>
                  <a:off x="89826" y="4903939"/>
                  <a:ext cx="403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Viết tay 31">
                  <a:extLst>
                    <a:ext uri="{FF2B5EF4-FFF2-40B4-BE49-F238E27FC236}">
                      <a16:creationId xmlns:a16="http://schemas.microsoft.com/office/drawing/2014/main" id="{2A77B6A1-2D43-BB41-BB13-1ACDDDEA96A8}"/>
                    </a:ext>
                  </a:extLst>
                </p14:cNvPr>
                <p14:cNvContentPartPr/>
                <p14:nvPr/>
              </p14:nvContentPartPr>
              <p14:xfrm>
                <a:off x="293946" y="4835179"/>
                <a:ext cx="215640" cy="220680"/>
              </p14:xfrm>
            </p:contentPart>
          </mc:Choice>
          <mc:Fallback xmlns="">
            <p:pic>
              <p:nvPicPr>
                <p:cNvPr id="32" name="Viết tay 31">
                  <a:extLst>
                    <a:ext uri="{FF2B5EF4-FFF2-40B4-BE49-F238E27FC236}">
                      <a16:creationId xmlns:a16="http://schemas.microsoft.com/office/drawing/2014/main" id="{2A77B6A1-2D43-BB41-BB13-1ACDDDEA96A8}"/>
                    </a:ext>
                  </a:extLst>
                </p:cNvPr>
                <p:cNvPicPr/>
                <p:nvPr/>
              </p:nvPicPr>
              <p:blipFill>
                <a:blip r:embed="rId27"/>
                <a:stretch>
                  <a:fillRect/>
                </a:stretch>
              </p:blipFill>
              <p:spPr>
                <a:xfrm>
                  <a:off x="278466" y="4820059"/>
                  <a:ext cx="24588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4" name="Viết tay 33">
                <a:extLst>
                  <a:ext uri="{FF2B5EF4-FFF2-40B4-BE49-F238E27FC236}">
                    <a16:creationId xmlns:a16="http://schemas.microsoft.com/office/drawing/2014/main" id="{30FDCCA9-2095-9C4C-9038-01A41A52A775}"/>
                  </a:ext>
                </a:extLst>
              </p14:cNvPr>
              <p14:cNvContentPartPr/>
              <p14:nvPr/>
            </p14:nvContentPartPr>
            <p14:xfrm>
              <a:off x="634866" y="3539179"/>
              <a:ext cx="1474920" cy="31680"/>
            </p14:xfrm>
          </p:contentPart>
        </mc:Choice>
        <mc:Fallback xmlns="">
          <p:pic>
            <p:nvPicPr>
              <p:cNvPr id="34" name="Viết tay 33">
                <a:extLst>
                  <a:ext uri="{FF2B5EF4-FFF2-40B4-BE49-F238E27FC236}">
                    <a16:creationId xmlns:a16="http://schemas.microsoft.com/office/drawing/2014/main" id="{30FDCCA9-2095-9C4C-9038-01A41A52A775}"/>
                  </a:ext>
                </a:extLst>
              </p:cNvPr>
              <p:cNvPicPr/>
              <p:nvPr/>
            </p:nvPicPr>
            <p:blipFill>
              <a:blip r:embed="rId29"/>
              <a:stretch>
                <a:fillRect/>
              </a:stretch>
            </p:blipFill>
            <p:spPr>
              <a:xfrm>
                <a:off x="599226" y="3467179"/>
                <a:ext cx="1546560" cy="175320"/>
              </a:xfrm>
              <a:prstGeom prst="rect">
                <a:avLst/>
              </a:prstGeom>
            </p:spPr>
          </p:pic>
        </mc:Fallback>
      </mc:AlternateContent>
      <p:grpSp>
        <p:nvGrpSpPr>
          <p:cNvPr id="40" name="Nhóm 39">
            <a:extLst>
              <a:ext uri="{FF2B5EF4-FFF2-40B4-BE49-F238E27FC236}">
                <a16:creationId xmlns:a16="http://schemas.microsoft.com/office/drawing/2014/main" id="{919C1145-E605-0748-982C-BACF3FA16A3B}"/>
              </a:ext>
            </a:extLst>
          </p:cNvPr>
          <p:cNvGrpSpPr/>
          <p:nvPr/>
        </p:nvGrpSpPr>
        <p:grpSpPr>
          <a:xfrm>
            <a:off x="934026" y="5229019"/>
            <a:ext cx="1144440" cy="294120"/>
            <a:chOff x="934026" y="5229019"/>
            <a:chExt cx="1144440" cy="294120"/>
          </a:xfrm>
        </p:grpSpPr>
        <mc:AlternateContent xmlns:mc="http://schemas.openxmlformats.org/markup-compatibility/2006" xmlns:p14="http://schemas.microsoft.com/office/powerpoint/2010/main">
          <mc:Choice Requires="p14">
            <p:contentPart p14:bwMode="auto" r:id="rId30">
              <p14:nvContentPartPr>
                <p14:cNvPr id="35" name="Viết tay 34">
                  <a:extLst>
                    <a:ext uri="{FF2B5EF4-FFF2-40B4-BE49-F238E27FC236}">
                      <a16:creationId xmlns:a16="http://schemas.microsoft.com/office/drawing/2014/main" id="{E7981AA8-9596-B14F-9641-DDB15033731B}"/>
                    </a:ext>
                  </a:extLst>
                </p14:cNvPr>
                <p14:cNvContentPartPr/>
                <p14:nvPr/>
              </p14:nvContentPartPr>
              <p14:xfrm>
                <a:off x="934026" y="5229019"/>
                <a:ext cx="346680" cy="226080"/>
              </p14:xfrm>
            </p:contentPart>
          </mc:Choice>
          <mc:Fallback xmlns="">
            <p:pic>
              <p:nvPicPr>
                <p:cNvPr id="35" name="Viết tay 34">
                  <a:extLst>
                    <a:ext uri="{FF2B5EF4-FFF2-40B4-BE49-F238E27FC236}">
                      <a16:creationId xmlns:a16="http://schemas.microsoft.com/office/drawing/2014/main" id="{E7981AA8-9596-B14F-9641-DDB15033731B}"/>
                    </a:ext>
                  </a:extLst>
                </p:cNvPr>
                <p:cNvPicPr/>
                <p:nvPr/>
              </p:nvPicPr>
              <p:blipFill>
                <a:blip r:embed="rId31"/>
                <a:stretch>
                  <a:fillRect/>
                </a:stretch>
              </p:blipFill>
              <p:spPr>
                <a:xfrm>
                  <a:off x="918906" y="5213539"/>
                  <a:ext cx="377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Viết tay 35">
                  <a:extLst>
                    <a:ext uri="{FF2B5EF4-FFF2-40B4-BE49-F238E27FC236}">
                      <a16:creationId xmlns:a16="http://schemas.microsoft.com/office/drawing/2014/main" id="{A9D5AC7F-A433-004A-BC8D-145D79152504}"/>
                    </a:ext>
                  </a:extLst>
                </p14:cNvPr>
                <p14:cNvContentPartPr/>
                <p14:nvPr/>
              </p14:nvContentPartPr>
              <p14:xfrm>
                <a:off x="1448466" y="5360059"/>
                <a:ext cx="168120" cy="37080"/>
              </p14:xfrm>
            </p:contentPart>
          </mc:Choice>
          <mc:Fallback xmlns="">
            <p:pic>
              <p:nvPicPr>
                <p:cNvPr id="36" name="Viết tay 35">
                  <a:extLst>
                    <a:ext uri="{FF2B5EF4-FFF2-40B4-BE49-F238E27FC236}">
                      <a16:creationId xmlns:a16="http://schemas.microsoft.com/office/drawing/2014/main" id="{A9D5AC7F-A433-004A-BC8D-145D79152504}"/>
                    </a:ext>
                  </a:extLst>
                </p:cNvPr>
                <p:cNvPicPr/>
                <p:nvPr/>
              </p:nvPicPr>
              <p:blipFill>
                <a:blip r:embed="rId33"/>
                <a:stretch>
                  <a:fillRect/>
                </a:stretch>
              </p:blipFill>
              <p:spPr>
                <a:xfrm>
                  <a:off x="1432986" y="5344939"/>
                  <a:ext cx="1987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Viết tay 36">
                  <a:extLst>
                    <a:ext uri="{FF2B5EF4-FFF2-40B4-BE49-F238E27FC236}">
                      <a16:creationId xmlns:a16="http://schemas.microsoft.com/office/drawing/2014/main" id="{C8AF6025-4D27-D146-8643-630E66203462}"/>
                    </a:ext>
                  </a:extLst>
                </p14:cNvPr>
                <p14:cNvContentPartPr/>
                <p14:nvPr/>
              </p14:nvContentPartPr>
              <p14:xfrm>
                <a:off x="1432626" y="5402179"/>
                <a:ext cx="236520" cy="37080"/>
              </p14:xfrm>
            </p:contentPart>
          </mc:Choice>
          <mc:Fallback xmlns="">
            <p:pic>
              <p:nvPicPr>
                <p:cNvPr id="37" name="Viết tay 36">
                  <a:extLst>
                    <a:ext uri="{FF2B5EF4-FFF2-40B4-BE49-F238E27FC236}">
                      <a16:creationId xmlns:a16="http://schemas.microsoft.com/office/drawing/2014/main" id="{C8AF6025-4D27-D146-8643-630E66203462}"/>
                    </a:ext>
                  </a:extLst>
                </p:cNvPr>
                <p:cNvPicPr/>
                <p:nvPr/>
              </p:nvPicPr>
              <p:blipFill>
                <a:blip r:embed="rId35"/>
                <a:stretch>
                  <a:fillRect/>
                </a:stretch>
              </p:blipFill>
              <p:spPr>
                <a:xfrm>
                  <a:off x="1417506" y="5386699"/>
                  <a:ext cx="267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Viết tay 37">
                  <a:extLst>
                    <a:ext uri="{FF2B5EF4-FFF2-40B4-BE49-F238E27FC236}">
                      <a16:creationId xmlns:a16="http://schemas.microsoft.com/office/drawing/2014/main" id="{3E3B2525-49A4-F54F-BBBD-97D4150235F2}"/>
                    </a:ext>
                  </a:extLst>
                </p14:cNvPr>
                <p14:cNvContentPartPr/>
                <p14:nvPr/>
              </p14:nvContentPartPr>
              <p14:xfrm>
                <a:off x="1847346" y="5249899"/>
                <a:ext cx="231120" cy="147240"/>
              </p14:xfrm>
            </p:contentPart>
          </mc:Choice>
          <mc:Fallback xmlns="">
            <p:pic>
              <p:nvPicPr>
                <p:cNvPr id="38" name="Viết tay 37">
                  <a:extLst>
                    <a:ext uri="{FF2B5EF4-FFF2-40B4-BE49-F238E27FC236}">
                      <a16:creationId xmlns:a16="http://schemas.microsoft.com/office/drawing/2014/main" id="{3E3B2525-49A4-F54F-BBBD-97D4150235F2}"/>
                    </a:ext>
                  </a:extLst>
                </p:cNvPr>
                <p:cNvPicPr/>
                <p:nvPr/>
              </p:nvPicPr>
              <p:blipFill>
                <a:blip r:embed="rId37"/>
                <a:stretch>
                  <a:fillRect/>
                </a:stretch>
              </p:blipFill>
              <p:spPr>
                <a:xfrm>
                  <a:off x="1831866" y="5234779"/>
                  <a:ext cx="261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Viết tay 38">
                  <a:extLst>
                    <a:ext uri="{FF2B5EF4-FFF2-40B4-BE49-F238E27FC236}">
                      <a16:creationId xmlns:a16="http://schemas.microsoft.com/office/drawing/2014/main" id="{02345C29-548B-3A45-9E69-CEBC2FF170BF}"/>
                    </a:ext>
                  </a:extLst>
                </p14:cNvPr>
                <p14:cNvContentPartPr/>
                <p14:nvPr/>
              </p14:nvContentPartPr>
              <p14:xfrm>
                <a:off x="1962546" y="5276179"/>
                <a:ext cx="47520" cy="246960"/>
              </p14:xfrm>
            </p:contentPart>
          </mc:Choice>
          <mc:Fallback xmlns="">
            <p:pic>
              <p:nvPicPr>
                <p:cNvPr id="39" name="Viết tay 38">
                  <a:extLst>
                    <a:ext uri="{FF2B5EF4-FFF2-40B4-BE49-F238E27FC236}">
                      <a16:creationId xmlns:a16="http://schemas.microsoft.com/office/drawing/2014/main" id="{02345C29-548B-3A45-9E69-CEBC2FF170BF}"/>
                    </a:ext>
                  </a:extLst>
                </p:cNvPr>
                <p:cNvPicPr/>
                <p:nvPr/>
              </p:nvPicPr>
              <p:blipFill>
                <a:blip r:embed="rId39"/>
                <a:stretch>
                  <a:fillRect/>
                </a:stretch>
              </p:blipFill>
              <p:spPr>
                <a:xfrm>
                  <a:off x="1947426" y="5260699"/>
                  <a:ext cx="78120" cy="277560"/>
                </a:xfrm>
                <a:prstGeom prst="rect">
                  <a:avLst/>
                </a:prstGeom>
              </p:spPr>
            </p:pic>
          </mc:Fallback>
        </mc:AlternateContent>
      </p:grpSp>
    </p:spTree>
    <p:extLst>
      <p:ext uri="{BB962C8B-B14F-4D97-AF65-F5344CB8AC3E}">
        <p14:creationId xmlns:p14="http://schemas.microsoft.com/office/powerpoint/2010/main" val="1617281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93</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10000"/>
              </a:bodyPr>
              <a:lstStyle/>
              <a:p>
                <a:r>
                  <a:rPr lang="en-US" sz="2000"/>
                  <a:t>Cập nhật hàm thỏa hiêp</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solidFill>
                      <a:srgbClr val="C00000"/>
                    </a:solidFill>
                  </a:rPr>
                  <a:t>T(10)=</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b="0" i="1" smtClean="0">
                            <a:solidFill>
                              <a:srgbClr val="C00000"/>
                            </a:solidFill>
                            <a:latin typeface="Cambria Math"/>
                          </a:rPr>
                          <m:t>5</m:t>
                        </m:r>
                      </m:e>
                    </m:rad>
                  </m:oMath>
                </a14:m>
                <a:r>
                  <a:rPr lang="en-US" sz="2000">
                    <a:solidFill>
                      <a:srgbClr val="C00000"/>
                    </a:solidFill>
                  </a:rPr>
                  <a:t>-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b="0" i="1" smtClean="0">
                            <a:solidFill>
                              <a:srgbClr val="C00000"/>
                            </a:solidFill>
                            <a:latin typeface="Cambria Math"/>
                          </a:rPr>
                          <m:t>17</m:t>
                        </m:r>
                      </m:e>
                    </m:rad>
                  </m:oMath>
                </a14:m>
                <a:r>
                  <a:rPr lang="en-US" sz="2000" b="0">
                    <a:solidFill>
                      <a:srgbClr val="C00000"/>
                    </a:solidFill>
                  </a:rPr>
                  <a:t>&lt;0</a:t>
                </a:r>
              </a:p>
              <a:p>
                <a:r>
                  <a:rPr lang="en-US" sz="2000">
                    <a:solidFill>
                      <a:srgbClr val="C00000"/>
                    </a:solidFill>
                  </a:rPr>
                  <a:t>T(11)=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oMath>
                </a14:m>
                <a:r>
                  <a:rPr lang="en-US" sz="2000">
                    <a:solidFill>
                      <a:srgbClr val="C00000"/>
                    </a:solidFill>
                  </a:rPr>
                  <a:t>-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17</m:t>
                        </m:r>
                      </m:e>
                    </m:rad>
                  </m:oMath>
                </a14:m>
                <a:r>
                  <a:rPr lang="en-US" sz="2000" b="0">
                    <a:solidFill>
                      <a:srgbClr val="C00000"/>
                    </a:solidFill>
                  </a:rPr>
                  <a:t>&lt;0</a:t>
                </a:r>
              </a:p>
              <a:p>
                <a:r>
                  <a:rPr lang="en-US" sz="2000"/>
                  <a:t>T(14)=</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0" smtClean="0">
                        <a:latin typeface="Cambria Math"/>
                      </a:rPr>
                      <m:t>5</m:t>
                    </m:r>
                  </m:oMath>
                </a14:m>
                <a:r>
                  <a:rPr lang="en-US" sz="2000"/>
                  <a:t> &lt;0</a:t>
                </a:r>
              </a:p>
              <a:p>
                <a:r>
                  <a:rPr lang="en-US" sz="2000"/>
                  <a:t>T(16)=T(17)=</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&lt;0</a:t>
                </a:r>
              </a:p>
              <a:p>
                <a:r>
                  <a:rPr lang="en-US" sz="2000"/>
                  <a:t>T(14) nhỏ nhất. Nối (16,14) chấp nhận</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674"/>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5715000" y="3771900"/>
            <a:ext cx="1600200" cy="3429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7391400" y="4953000"/>
            <a:ext cx="11430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A9CC150C-A31C-984E-BD2A-28E56599499E}"/>
                  </a:ext>
                </a:extLst>
              </p14:cNvPr>
              <p14:cNvContentPartPr/>
              <p14:nvPr/>
            </p14:nvContentPartPr>
            <p14:xfrm>
              <a:off x="7160586" y="3628099"/>
              <a:ext cx="210960" cy="189360"/>
            </p14:xfrm>
          </p:contentPart>
        </mc:Choice>
        <mc:Fallback xmlns="">
          <p:pic>
            <p:nvPicPr>
              <p:cNvPr id="2" name="Viết tay 1">
                <a:extLst>
                  <a:ext uri="{FF2B5EF4-FFF2-40B4-BE49-F238E27FC236}">
                    <a16:creationId xmlns:a16="http://schemas.microsoft.com/office/drawing/2014/main" id="{A9CC150C-A31C-984E-BD2A-28E56599499E}"/>
                  </a:ext>
                </a:extLst>
              </p:cNvPr>
              <p:cNvPicPr/>
              <p:nvPr/>
            </p:nvPicPr>
            <p:blipFill>
              <a:blip r:embed="rId5"/>
              <a:stretch>
                <a:fillRect/>
              </a:stretch>
            </p:blipFill>
            <p:spPr>
              <a:xfrm>
                <a:off x="7124586" y="3556459"/>
                <a:ext cx="282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BCD438F4-C278-1C4A-ACF6-0916A3861C8E}"/>
                  </a:ext>
                </a:extLst>
              </p14:cNvPr>
              <p14:cNvContentPartPr/>
              <p14:nvPr/>
            </p14:nvContentPartPr>
            <p14:xfrm>
              <a:off x="7979226" y="1712899"/>
              <a:ext cx="208080" cy="194400"/>
            </p14:xfrm>
          </p:contentPart>
        </mc:Choice>
        <mc:Fallback xmlns="">
          <p:pic>
            <p:nvPicPr>
              <p:cNvPr id="6" name="Viết tay 5">
                <a:extLst>
                  <a:ext uri="{FF2B5EF4-FFF2-40B4-BE49-F238E27FC236}">
                    <a16:creationId xmlns:a16="http://schemas.microsoft.com/office/drawing/2014/main" id="{BCD438F4-C278-1C4A-ACF6-0916A3861C8E}"/>
                  </a:ext>
                </a:extLst>
              </p:cNvPr>
              <p:cNvPicPr/>
              <p:nvPr/>
            </p:nvPicPr>
            <p:blipFill>
              <a:blip r:embed="rId7"/>
              <a:stretch>
                <a:fillRect/>
              </a:stretch>
            </p:blipFill>
            <p:spPr>
              <a:xfrm>
                <a:off x="7943226" y="1640899"/>
                <a:ext cx="2797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Viết tay 7">
                <a:extLst>
                  <a:ext uri="{FF2B5EF4-FFF2-40B4-BE49-F238E27FC236}">
                    <a16:creationId xmlns:a16="http://schemas.microsoft.com/office/drawing/2014/main" id="{ED6C0A12-F158-E341-9477-362F3B268BF6}"/>
                  </a:ext>
                </a:extLst>
              </p14:cNvPr>
              <p14:cNvContentPartPr/>
              <p14:nvPr/>
            </p14:nvContentPartPr>
            <p14:xfrm>
              <a:off x="5111466" y="2027539"/>
              <a:ext cx="257400" cy="267840"/>
            </p14:xfrm>
          </p:contentPart>
        </mc:Choice>
        <mc:Fallback xmlns="">
          <p:pic>
            <p:nvPicPr>
              <p:cNvPr id="8" name="Viết tay 7">
                <a:extLst>
                  <a:ext uri="{FF2B5EF4-FFF2-40B4-BE49-F238E27FC236}">
                    <a16:creationId xmlns:a16="http://schemas.microsoft.com/office/drawing/2014/main" id="{ED6C0A12-F158-E341-9477-362F3B268BF6}"/>
                  </a:ext>
                </a:extLst>
              </p:cNvPr>
              <p:cNvPicPr/>
              <p:nvPr/>
            </p:nvPicPr>
            <p:blipFill>
              <a:blip r:embed="rId9"/>
              <a:stretch>
                <a:fillRect/>
              </a:stretch>
            </p:blipFill>
            <p:spPr>
              <a:xfrm>
                <a:off x="5075466" y="1955899"/>
                <a:ext cx="3290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Viết tay 8">
                <a:extLst>
                  <a:ext uri="{FF2B5EF4-FFF2-40B4-BE49-F238E27FC236}">
                    <a16:creationId xmlns:a16="http://schemas.microsoft.com/office/drawing/2014/main" id="{ED481761-E802-4C42-A944-56D5E8E3D678}"/>
                  </a:ext>
                </a:extLst>
              </p14:cNvPr>
              <p14:cNvContentPartPr/>
              <p14:nvPr/>
            </p14:nvContentPartPr>
            <p14:xfrm>
              <a:off x="7200186" y="4840579"/>
              <a:ext cx="226080" cy="246960"/>
            </p14:xfrm>
          </p:contentPart>
        </mc:Choice>
        <mc:Fallback xmlns="">
          <p:pic>
            <p:nvPicPr>
              <p:cNvPr id="9" name="Viết tay 8">
                <a:extLst>
                  <a:ext uri="{FF2B5EF4-FFF2-40B4-BE49-F238E27FC236}">
                    <a16:creationId xmlns:a16="http://schemas.microsoft.com/office/drawing/2014/main" id="{ED481761-E802-4C42-A944-56D5E8E3D678}"/>
                  </a:ext>
                </a:extLst>
              </p:cNvPr>
              <p:cNvPicPr/>
              <p:nvPr/>
            </p:nvPicPr>
            <p:blipFill>
              <a:blip r:embed="rId11"/>
              <a:stretch>
                <a:fillRect/>
              </a:stretch>
            </p:blipFill>
            <p:spPr>
              <a:xfrm>
                <a:off x="7164186" y="4768579"/>
                <a:ext cx="297720" cy="390600"/>
              </a:xfrm>
              <a:prstGeom prst="rect">
                <a:avLst/>
              </a:prstGeom>
            </p:spPr>
          </p:pic>
        </mc:Fallback>
      </mc:AlternateContent>
    </p:spTree>
    <p:extLst>
      <p:ext uri="{BB962C8B-B14F-4D97-AF65-F5344CB8AC3E}">
        <p14:creationId xmlns:p14="http://schemas.microsoft.com/office/powerpoint/2010/main" val="13661595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94</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10000"/>
              </a:bodyPr>
              <a:lstStyle/>
              <a:p>
                <a:r>
                  <a:rPr lang="en-US" sz="2000"/>
                  <a:t>Cập nhật hàm thỏa hiêp</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t>T(10)=</a:t>
                </a:r>
                <a14:m>
                  <m:oMath xmlns:m="http://schemas.openxmlformats.org/officeDocument/2006/math">
                    <m:rad>
                      <m:radPr>
                        <m:degHide m:val="on"/>
                        <m:ctrlPr>
                          <a:rPr lang="en-US" sz="2000" i="1">
                            <a:latin typeface="Cambria Math" panose="02040503050406030204" pitchFamily="18" charset="0"/>
                          </a:rPr>
                        </m:ctrlPr>
                      </m:radPr>
                      <m:deg/>
                      <m:e>
                        <m:r>
                          <a:rPr lang="en-US" sz="2000">
                            <a:latin typeface="Cambria Math"/>
                          </a:rPr>
                          <m:t>5</m:t>
                        </m:r>
                      </m:e>
                    </m:rad>
                  </m:oMath>
                </a14:m>
                <a:r>
                  <a:rPr lang="en-US" sz="2000"/>
                  <a:t>- </a:t>
                </a:r>
                <a14:m>
                  <m:oMath xmlns:m="http://schemas.openxmlformats.org/officeDocument/2006/math">
                    <m:rad>
                      <m:radPr>
                        <m:degHide m:val="on"/>
                        <m:ctrlPr>
                          <a:rPr lang="en-US" sz="2000" i="1">
                            <a:latin typeface="Cambria Math" panose="02040503050406030204" pitchFamily="18" charset="0"/>
                          </a:rPr>
                        </m:ctrlPr>
                      </m:radPr>
                      <m:deg/>
                      <m:e>
                        <m:r>
                          <a:rPr lang="en-US" sz="2000">
                            <a:latin typeface="Cambria Math"/>
                          </a:rPr>
                          <m:t>17</m:t>
                        </m:r>
                      </m:e>
                    </m:rad>
                  </m:oMath>
                </a14:m>
                <a:r>
                  <a:rPr lang="en-US" sz="2000"/>
                  <a:t>&lt;0</a:t>
                </a:r>
              </a:p>
              <a:p>
                <a:r>
                  <a:rPr lang="en-US" sz="2000"/>
                  <a:t>T(11)= </a:t>
                </a:r>
                <a14:m>
                  <m:oMath xmlns:m="http://schemas.openxmlformats.org/officeDocument/2006/math">
                    <m:rad>
                      <m:radPr>
                        <m:degHide m:val="on"/>
                        <m:ctrlPr>
                          <a:rPr lang="en-US" sz="2000" i="1">
                            <a:latin typeface="Cambria Math" panose="02040503050406030204" pitchFamily="18" charset="0"/>
                          </a:rPr>
                        </m:ctrlPr>
                      </m:radPr>
                      <m:deg/>
                      <m:e>
                        <m:r>
                          <a:rPr lang="en-US" sz="2000">
                            <a:latin typeface="Cambria Math"/>
                          </a:rPr>
                          <m:t>5</m:t>
                        </m:r>
                      </m:e>
                    </m:rad>
                  </m:oMath>
                </a14:m>
                <a:r>
                  <a:rPr lang="en-US" sz="2000"/>
                  <a:t>- </a:t>
                </a:r>
                <a14:m>
                  <m:oMath xmlns:m="http://schemas.openxmlformats.org/officeDocument/2006/math">
                    <m:rad>
                      <m:radPr>
                        <m:degHide m:val="on"/>
                        <m:ctrlPr>
                          <a:rPr lang="en-US" sz="2000" i="1">
                            <a:latin typeface="Cambria Math" panose="02040503050406030204" pitchFamily="18" charset="0"/>
                          </a:rPr>
                        </m:ctrlPr>
                      </m:radPr>
                      <m:deg/>
                      <m:e>
                        <m:r>
                          <a:rPr lang="en-US" sz="2000">
                            <a:latin typeface="Cambria Math"/>
                          </a:rPr>
                          <m:t>17</m:t>
                        </m:r>
                      </m:e>
                    </m:rad>
                  </m:oMath>
                </a14:m>
                <a:r>
                  <a:rPr lang="en-US" sz="2000"/>
                  <a:t>&lt;0</a:t>
                </a:r>
              </a:p>
              <a:p>
                <a:r>
                  <a:rPr lang="en-US" sz="2000">
                    <a:solidFill>
                      <a:srgbClr val="C00000"/>
                    </a:solidFill>
                  </a:rPr>
                  <a:t>T(14)</a:t>
                </a:r>
                <a:r>
                  <a:rPr lang="en-US" sz="2000"/>
                  <a:t>=</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10</m:t>
                        </m:r>
                      </m:e>
                    </m:rad>
                  </m:oMath>
                </a14:m>
                <a:r>
                  <a:rPr lang="en-US" sz="2000"/>
                  <a:t> &lt;0</a:t>
                </a:r>
              </a:p>
              <a:p>
                <a:r>
                  <a:rPr lang="en-US" sz="2000">
                    <a:solidFill>
                      <a:srgbClr val="C00000"/>
                    </a:solidFill>
                  </a:rPr>
                  <a:t>T(16)</a:t>
                </a:r>
                <a:r>
                  <a:rPr lang="en-US" sz="2000"/>
                  <a:t>=T(17)=</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&lt;0</a:t>
                </a:r>
              </a:p>
              <a:p>
                <a:r>
                  <a:rPr lang="en-US" sz="2000"/>
                  <a:t>T(11) nhỏ nhất. Nối (11,12) chấp nhận</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674"/>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7391400" y="4953000"/>
            <a:ext cx="11430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C5C72374-D1EC-D944-A32E-5C63A85141B0}"/>
                  </a:ext>
                </a:extLst>
              </p14:cNvPr>
              <p14:cNvContentPartPr/>
              <p14:nvPr/>
            </p14:nvContentPartPr>
            <p14:xfrm>
              <a:off x="640266" y="3502459"/>
              <a:ext cx="430560" cy="73800"/>
            </p14:xfrm>
          </p:contentPart>
        </mc:Choice>
        <mc:Fallback xmlns="">
          <p:pic>
            <p:nvPicPr>
              <p:cNvPr id="2" name="Viết tay 1">
                <a:extLst>
                  <a:ext uri="{FF2B5EF4-FFF2-40B4-BE49-F238E27FC236}">
                    <a16:creationId xmlns:a16="http://schemas.microsoft.com/office/drawing/2014/main" id="{C5C72374-D1EC-D944-A32E-5C63A85141B0}"/>
                  </a:ext>
                </a:extLst>
              </p:cNvPr>
              <p:cNvPicPr/>
              <p:nvPr/>
            </p:nvPicPr>
            <p:blipFill>
              <a:blip r:embed="rId5"/>
              <a:stretch>
                <a:fillRect/>
              </a:stretch>
            </p:blipFill>
            <p:spPr>
              <a:xfrm>
                <a:off x="604266" y="3430459"/>
                <a:ext cx="502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10890AD3-A462-374E-BB66-5ABF5AB3A573}"/>
                  </a:ext>
                </a:extLst>
              </p14:cNvPr>
              <p14:cNvContentPartPr/>
              <p14:nvPr/>
            </p14:nvContentPartPr>
            <p14:xfrm>
              <a:off x="595986" y="3880099"/>
              <a:ext cx="396360" cy="89640"/>
            </p14:xfrm>
          </p:contentPart>
        </mc:Choice>
        <mc:Fallback xmlns="">
          <p:pic>
            <p:nvPicPr>
              <p:cNvPr id="6" name="Viết tay 5">
                <a:extLst>
                  <a:ext uri="{FF2B5EF4-FFF2-40B4-BE49-F238E27FC236}">
                    <a16:creationId xmlns:a16="http://schemas.microsoft.com/office/drawing/2014/main" id="{10890AD3-A462-374E-BB66-5ABF5AB3A573}"/>
                  </a:ext>
                </a:extLst>
              </p:cNvPr>
              <p:cNvPicPr/>
              <p:nvPr/>
            </p:nvPicPr>
            <p:blipFill>
              <a:blip r:embed="rId7"/>
              <a:stretch>
                <a:fillRect/>
              </a:stretch>
            </p:blipFill>
            <p:spPr>
              <a:xfrm>
                <a:off x="559986" y="3808459"/>
                <a:ext cx="468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Viết tay 7">
                <a:extLst>
                  <a:ext uri="{FF2B5EF4-FFF2-40B4-BE49-F238E27FC236}">
                    <a16:creationId xmlns:a16="http://schemas.microsoft.com/office/drawing/2014/main" id="{AAF5DD14-5ADC-F84E-BE67-B116EC00017E}"/>
                  </a:ext>
                </a:extLst>
              </p14:cNvPr>
              <p14:cNvContentPartPr/>
              <p14:nvPr/>
            </p14:nvContentPartPr>
            <p14:xfrm>
              <a:off x="141666" y="4877299"/>
              <a:ext cx="346680" cy="173520"/>
            </p14:xfrm>
          </p:contentPart>
        </mc:Choice>
        <mc:Fallback xmlns="">
          <p:pic>
            <p:nvPicPr>
              <p:cNvPr id="8" name="Viết tay 7">
                <a:extLst>
                  <a:ext uri="{FF2B5EF4-FFF2-40B4-BE49-F238E27FC236}">
                    <a16:creationId xmlns:a16="http://schemas.microsoft.com/office/drawing/2014/main" id="{AAF5DD14-5ADC-F84E-BE67-B116EC00017E}"/>
                  </a:ext>
                </a:extLst>
              </p:cNvPr>
              <p:cNvPicPr/>
              <p:nvPr/>
            </p:nvPicPr>
            <p:blipFill>
              <a:blip r:embed="rId9"/>
              <a:stretch>
                <a:fillRect/>
              </a:stretch>
            </p:blipFill>
            <p:spPr>
              <a:xfrm>
                <a:off x="126546" y="4862179"/>
                <a:ext cx="377280" cy="204120"/>
              </a:xfrm>
              <a:prstGeom prst="rect">
                <a:avLst/>
              </a:prstGeom>
            </p:spPr>
          </p:pic>
        </mc:Fallback>
      </mc:AlternateContent>
    </p:spTree>
    <p:extLst>
      <p:ext uri="{BB962C8B-B14F-4D97-AF65-F5344CB8AC3E}">
        <p14:creationId xmlns:p14="http://schemas.microsoft.com/office/powerpoint/2010/main" val="27630781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95</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10000"/>
              </a:bodyPr>
              <a:lstStyle/>
              <a:p>
                <a:r>
                  <a:rPr lang="en-US" sz="2000"/>
                  <a:t>Cập nhật hàm thỏa hiêp</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solidFill>
                      <a:srgbClr val="C00000"/>
                    </a:solidFill>
                  </a:rPr>
                  <a:t>T(10)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=0</m:t>
                    </m:r>
                  </m:oMath>
                </a14:m>
                <a:endParaRPr lang="en-US" sz="2000">
                  <a:solidFill>
                    <a:srgbClr val="C00000"/>
                  </a:solidFill>
                </a:endParaRPr>
              </a:p>
              <a:p>
                <a:r>
                  <a:rPr lang="en-US" sz="2000">
                    <a:solidFill>
                      <a:srgbClr val="C00000"/>
                    </a:solidFill>
                  </a:rPr>
                  <a:t>T(11)=</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latin typeface="Cambria Math"/>
                      </a:rPr>
                      <m:t>=0</m:t>
                    </m:r>
                  </m:oMath>
                </a14:m>
                <a:endParaRPr lang="en-US" sz="2000"/>
              </a:p>
              <a:p>
                <a:r>
                  <a:rPr lang="en-US" sz="2000">
                    <a:solidFill>
                      <a:schemeClr val="accent2"/>
                    </a:solidFill>
                  </a:rPr>
                  <a:t>T(14)=</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10</m:t>
                        </m:r>
                      </m:e>
                    </m:rad>
                  </m:oMath>
                </a14:m>
                <a:r>
                  <a:rPr lang="en-US" sz="2000">
                    <a:solidFill>
                      <a:schemeClr val="accent2"/>
                    </a:solidFill>
                  </a:rPr>
                  <a:t> &lt;0</a:t>
                </a:r>
              </a:p>
              <a:p>
                <a:r>
                  <a:rPr lang="en-US" sz="2000">
                    <a:solidFill>
                      <a:schemeClr val="accent2"/>
                    </a:solidFill>
                  </a:rPr>
                  <a:t>T(16)=</a:t>
                </a:r>
                <a:r>
                  <a:rPr lang="en-US" sz="2000"/>
                  <a:t>T(17)=</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&lt;0</a:t>
                </a:r>
              </a:p>
              <a:p>
                <a:r>
                  <a:rPr lang="en-US" sz="2000"/>
                  <a:t>T(17) nhỏ nhất. Nối (17,13) chấp nhận</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674"/>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42183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96</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20000"/>
              </a:bodyPr>
              <a:lstStyle/>
              <a:p>
                <a:r>
                  <a:rPr lang="en-US" sz="2000"/>
                  <a:t>Cập nhật hàm thỏa hiêp</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solidFill>
                      <a:srgbClr val="C00000"/>
                    </a:solidFill>
                  </a:rPr>
                  <a:t>T(10)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=0</m:t>
                    </m:r>
                  </m:oMath>
                </a14:m>
                <a:endParaRPr lang="en-US" sz="2000">
                  <a:solidFill>
                    <a:srgbClr val="C00000"/>
                  </a:solidFill>
                </a:endParaRPr>
              </a:p>
              <a:p>
                <a:r>
                  <a:rPr lang="en-US" sz="2000">
                    <a:solidFill>
                      <a:srgbClr val="C00000"/>
                    </a:solidFill>
                  </a:rPr>
                  <a:t>T(11)=</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latin typeface="Cambria Math"/>
                      </a:rPr>
                      <m:t>=0</m:t>
                    </m:r>
                  </m:oMath>
                </a14:m>
                <a:endParaRPr lang="en-US" sz="2000"/>
              </a:p>
              <a:p>
                <a:r>
                  <a:rPr lang="en-US" sz="2000">
                    <a:solidFill>
                      <a:schemeClr val="accent2"/>
                    </a:solidFill>
                  </a:rPr>
                  <a:t>T(14)=</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10</m:t>
                        </m:r>
                      </m:e>
                    </m:rad>
                  </m:oMath>
                </a14:m>
                <a:r>
                  <a:rPr lang="en-US" sz="2000">
                    <a:solidFill>
                      <a:schemeClr val="accent2"/>
                    </a:solidFill>
                  </a:rPr>
                  <a:t> &lt;0</a:t>
                </a:r>
              </a:p>
              <a:p>
                <a:r>
                  <a:rPr lang="en-US" sz="2000">
                    <a:solidFill>
                      <a:schemeClr val="accent2"/>
                    </a:solidFill>
                  </a:rPr>
                  <a:t>T(16)=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&lt;0</a:t>
                </a:r>
              </a:p>
              <a:p>
                <a:r>
                  <a:rPr lang="en-US" sz="2000"/>
                  <a:t>T(17)=4</a:t>
                </a:r>
                <a14:m>
                  <m:oMath xmlns:m="http://schemas.openxmlformats.org/officeDocument/2006/math">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5</m:t>
                        </m:r>
                      </m:e>
                    </m:rad>
                    <m:r>
                      <a:rPr lang="en-US" sz="2000" b="0" i="1" smtClean="0">
                        <a:latin typeface="Cambria Math"/>
                      </a:rPr>
                      <m:t>&gt;</m:t>
                    </m:r>
                    <m:r>
                      <a:rPr lang="en-US" sz="2000" i="1">
                        <a:latin typeface="Cambria Math"/>
                      </a:rPr>
                      <m:t>0</m:t>
                    </m:r>
                  </m:oMath>
                </a14:m>
                <a:endParaRPr lang="en-US" sz="2000"/>
              </a:p>
              <a:p>
                <a:r>
                  <a:rPr lang="en-US" sz="2000"/>
                  <a:t>T(16) nhỏ nhất. Nối (16,12) ko chấp nhận. Bỏ liên kết (16,12)</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809" b="-1482"/>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DFC888D9-02B9-BE4D-A417-00B8BAE88426}"/>
                  </a:ext>
                </a:extLst>
              </p14:cNvPr>
              <p14:cNvContentPartPr/>
              <p14:nvPr/>
            </p14:nvContentPartPr>
            <p14:xfrm>
              <a:off x="6113706" y="4593979"/>
              <a:ext cx="372960" cy="708840"/>
            </p14:xfrm>
          </p:contentPart>
        </mc:Choice>
        <mc:Fallback xmlns="">
          <p:pic>
            <p:nvPicPr>
              <p:cNvPr id="2" name="Viết tay 1">
                <a:extLst>
                  <a:ext uri="{FF2B5EF4-FFF2-40B4-BE49-F238E27FC236}">
                    <a16:creationId xmlns:a16="http://schemas.microsoft.com/office/drawing/2014/main" id="{DFC888D9-02B9-BE4D-A417-00B8BAE88426}"/>
                  </a:ext>
                </a:extLst>
              </p:cNvPr>
              <p:cNvPicPr/>
              <p:nvPr/>
            </p:nvPicPr>
            <p:blipFill>
              <a:blip r:embed="rId5"/>
              <a:stretch>
                <a:fillRect/>
              </a:stretch>
            </p:blipFill>
            <p:spPr>
              <a:xfrm>
                <a:off x="6098586" y="4578499"/>
                <a:ext cx="403560" cy="739440"/>
              </a:xfrm>
              <a:prstGeom prst="rect">
                <a:avLst/>
              </a:prstGeom>
            </p:spPr>
          </p:pic>
        </mc:Fallback>
      </mc:AlternateContent>
      <p:grpSp>
        <p:nvGrpSpPr>
          <p:cNvPr id="9" name="Nhóm 8">
            <a:extLst>
              <a:ext uri="{FF2B5EF4-FFF2-40B4-BE49-F238E27FC236}">
                <a16:creationId xmlns:a16="http://schemas.microsoft.com/office/drawing/2014/main" id="{4AFEF292-4A95-1C47-BD1A-B7ED7F45B102}"/>
              </a:ext>
            </a:extLst>
          </p:cNvPr>
          <p:cNvGrpSpPr/>
          <p:nvPr/>
        </p:nvGrpSpPr>
        <p:grpSpPr>
          <a:xfrm>
            <a:off x="6134946" y="4803859"/>
            <a:ext cx="278640" cy="131400"/>
            <a:chOff x="6134946" y="4803859"/>
            <a:chExt cx="278640" cy="131400"/>
          </a:xfrm>
        </p:grpSpPr>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A978D2D2-CDC8-4847-B971-3314402702E5}"/>
                    </a:ext>
                  </a:extLst>
                </p14:cNvPr>
                <p14:cNvContentPartPr/>
                <p14:nvPr/>
              </p14:nvContentPartPr>
              <p14:xfrm>
                <a:off x="6229266" y="4803859"/>
                <a:ext cx="136800" cy="110520"/>
              </p14:xfrm>
            </p:contentPart>
          </mc:Choice>
          <mc:Fallback xmlns="">
            <p:pic>
              <p:nvPicPr>
                <p:cNvPr id="6" name="Viết tay 5">
                  <a:extLst>
                    <a:ext uri="{FF2B5EF4-FFF2-40B4-BE49-F238E27FC236}">
                      <a16:creationId xmlns:a16="http://schemas.microsoft.com/office/drawing/2014/main" id="{A978D2D2-CDC8-4847-B971-3314402702E5}"/>
                    </a:ext>
                  </a:extLst>
                </p:cNvPr>
                <p:cNvPicPr/>
                <p:nvPr/>
              </p:nvPicPr>
              <p:blipFill>
                <a:blip r:embed="rId7"/>
                <a:stretch>
                  <a:fillRect/>
                </a:stretch>
              </p:blipFill>
              <p:spPr>
                <a:xfrm>
                  <a:off x="6214146" y="4788379"/>
                  <a:ext cx="1674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Viết tay 7">
                  <a:extLst>
                    <a:ext uri="{FF2B5EF4-FFF2-40B4-BE49-F238E27FC236}">
                      <a16:creationId xmlns:a16="http://schemas.microsoft.com/office/drawing/2014/main" id="{EDF0B8EA-062E-0244-B84B-A09EAA84504B}"/>
                    </a:ext>
                  </a:extLst>
                </p14:cNvPr>
                <p14:cNvContentPartPr/>
                <p14:nvPr/>
              </p14:nvContentPartPr>
              <p14:xfrm>
                <a:off x="6134946" y="4835179"/>
                <a:ext cx="278640" cy="100080"/>
              </p14:xfrm>
            </p:contentPart>
          </mc:Choice>
          <mc:Fallback xmlns="">
            <p:pic>
              <p:nvPicPr>
                <p:cNvPr id="8" name="Viết tay 7">
                  <a:extLst>
                    <a:ext uri="{FF2B5EF4-FFF2-40B4-BE49-F238E27FC236}">
                      <a16:creationId xmlns:a16="http://schemas.microsoft.com/office/drawing/2014/main" id="{EDF0B8EA-062E-0244-B84B-A09EAA84504B}"/>
                    </a:ext>
                  </a:extLst>
                </p:cNvPr>
                <p:cNvPicPr/>
                <p:nvPr/>
              </p:nvPicPr>
              <p:blipFill>
                <a:blip r:embed="rId9"/>
                <a:stretch>
                  <a:fillRect/>
                </a:stretch>
              </p:blipFill>
              <p:spPr>
                <a:xfrm>
                  <a:off x="6119466" y="4820059"/>
                  <a:ext cx="308880" cy="130680"/>
                </a:xfrm>
                <a:prstGeom prst="rect">
                  <a:avLst/>
                </a:prstGeom>
              </p:spPr>
            </p:pic>
          </mc:Fallback>
        </mc:AlternateContent>
      </p:grpSp>
    </p:spTree>
    <p:extLst>
      <p:ext uri="{BB962C8B-B14F-4D97-AF65-F5344CB8AC3E}">
        <p14:creationId xmlns:p14="http://schemas.microsoft.com/office/powerpoint/2010/main" val="711511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97</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20000"/>
              </a:bodyPr>
              <a:lstStyle/>
              <a:p>
                <a:r>
                  <a:rPr lang="en-US" sz="2000" dirty="0"/>
                  <a:t>Cập </a:t>
                </a:r>
                <a:r>
                  <a:rPr lang="en-US" sz="2000" dirty="0" err="1"/>
                  <a:t>nhật</a:t>
                </a:r>
                <a:r>
                  <a:rPr lang="en-US" sz="2000" dirty="0"/>
                  <a:t> </a:t>
                </a:r>
                <a:r>
                  <a:rPr lang="en-US" sz="2000" dirty="0" err="1"/>
                  <a:t>hàm</a:t>
                </a:r>
                <a:r>
                  <a:rPr lang="en-US" sz="2000" dirty="0"/>
                  <a:t> thỏa </a:t>
                </a:r>
                <a:r>
                  <a:rPr lang="en-US" sz="2000" dirty="0" err="1"/>
                  <a:t>hiêp</a:t>
                </a:r>
                <a:endParaRPr lang="en-US" sz="2000" dirty="0"/>
              </a:p>
              <a:p>
                <a:r>
                  <a:rPr lang="en-US" sz="2000" dirty="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dirty="0"/>
              </a:p>
              <a:p>
                <a:r>
                  <a:rPr lang="en-US" sz="2000" dirty="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dirty="0"/>
              </a:p>
              <a:p>
                <a:r>
                  <a:rPr lang="en-US" sz="2000" dirty="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dirty="0"/>
              </a:p>
              <a:p>
                <a:r>
                  <a:rPr lang="en-US" sz="2000" dirty="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dirty="0"/>
                  <a:t>=T(7)=T(12)=T(13)</a:t>
                </a:r>
              </a:p>
              <a:p>
                <a:r>
                  <a:rPr lang="en-US" sz="2000" dirty="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dirty="0"/>
                  <a:t>3 &lt;0</a:t>
                </a:r>
              </a:p>
              <a:p>
                <a:r>
                  <a:rPr lang="en-US" sz="2000" dirty="0">
                    <a:solidFill>
                      <a:srgbClr val="C00000"/>
                    </a:solidFill>
                  </a:rPr>
                  <a:t>T(10)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=0</m:t>
                    </m:r>
                  </m:oMath>
                </a14:m>
                <a:endParaRPr lang="en-US" sz="2000" dirty="0">
                  <a:solidFill>
                    <a:srgbClr val="C00000"/>
                  </a:solidFill>
                </a:endParaRPr>
              </a:p>
              <a:p>
                <a:r>
                  <a:rPr lang="en-US" sz="2000" dirty="0">
                    <a:solidFill>
                      <a:srgbClr val="C00000"/>
                    </a:solidFill>
                  </a:rPr>
                  <a:t>T(11)=</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latin typeface="Cambria Math"/>
                      </a:rPr>
                      <m:t>=0</m:t>
                    </m:r>
                  </m:oMath>
                </a14:m>
                <a:endParaRPr lang="en-US" sz="2000" dirty="0"/>
              </a:p>
              <a:p>
                <a:r>
                  <a:rPr lang="en-US" sz="2000" dirty="0">
                    <a:solidFill>
                      <a:schemeClr val="accent2"/>
                    </a:solidFill>
                  </a:rPr>
                  <a:t>T(14)=</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10</m:t>
                        </m:r>
                      </m:e>
                    </m:rad>
                  </m:oMath>
                </a14:m>
                <a:r>
                  <a:rPr lang="en-US" sz="2000" dirty="0">
                    <a:solidFill>
                      <a:schemeClr val="accent2"/>
                    </a:solidFill>
                  </a:rPr>
                  <a:t> &lt;0</a:t>
                </a:r>
              </a:p>
              <a:p>
                <a:r>
                  <a:rPr lang="en-US" sz="2000" dirty="0">
                    <a:solidFill>
                      <a:schemeClr val="accent2"/>
                    </a:solidFill>
                  </a:rPr>
                  <a:t>T(16)=</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dirty="0"/>
                  <a:t> =0</a:t>
                </a:r>
              </a:p>
              <a:p>
                <a:r>
                  <a:rPr lang="en-US" sz="2000" dirty="0"/>
                  <a:t>T(17)=4</a:t>
                </a:r>
                <a14:m>
                  <m:oMath xmlns:m="http://schemas.openxmlformats.org/officeDocument/2006/math">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5</m:t>
                        </m:r>
                      </m:e>
                    </m:rad>
                    <m:r>
                      <a:rPr lang="en-US" sz="2000" b="0" i="1" smtClean="0">
                        <a:latin typeface="Cambria Math"/>
                      </a:rPr>
                      <m:t>&gt;</m:t>
                    </m:r>
                    <m:r>
                      <a:rPr lang="en-US" sz="2000" i="1">
                        <a:latin typeface="Cambria Math"/>
                      </a:rPr>
                      <m:t>0</m:t>
                    </m:r>
                  </m:oMath>
                </a14:m>
                <a:endParaRPr lang="en-US" sz="2000" dirty="0"/>
              </a:p>
              <a:p>
                <a:r>
                  <a:rPr lang="en-US" sz="2000" dirty="0"/>
                  <a:t>T(14) </a:t>
                </a:r>
                <a:r>
                  <a:rPr lang="en-US" sz="2000" dirty="0" err="1"/>
                  <a:t>nhỏ</a:t>
                </a:r>
                <a:r>
                  <a:rPr lang="en-US" sz="2000" dirty="0"/>
                  <a:t> </a:t>
                </a:r>
                <a:r>
                  <a:rPr lang="en-US" sz="2000" dirty="0" err="1"/>
                  <a:t>nhất</a:t>
                </a:r>
                <a:r>
                  <a:rPr lang="en-US" sz="2000" dirty="0"/>
                  <a:t>. Nối (14,10) </a:t>
                </a:r>
                <a:r>
                  <a:rPr lang="en-US" sz="2000" dirty="0" err="1"/>
                  <a:t>ko</a:t>
                </a:r>
                <a:r>
                  <a:rPr lang="en-US" sz="2000" dirty="0"/>
                  <a:t> chấp </a:t>
                </a:r>
                <a:r>
                  <a:rPr lang="en-US" sz="2000" dirty="0" err="1"/>
                  <a:t>nhận</a:t>
                </a:r>
                <a:r>
                  <a:rPr lang="en-US" sz="2000" dirty="0"/>
                  <a:t>. Bỏ </a:t>
                </a:r>
                <a:r>
                  <a:rPr lang="en-US" sz="2000" dirty="0" err="1"/>
                  <a:t>liên</a:t>
                </a:r>
                <a:r>
                  <a:rPr lang="en-US" sz="2000" dirty="0"/>
                  <a:t> kết (14,10)</a:t>
                </a:r>
              </a:p>
              <a:p>
                <a:endParaRPr lang="en-US" sz="2000" dirty="0"/>
              </a:p>
              <a:p>
                <a:endParaRPr lang="en-US" sz="2000" b="0" dirty="0"/>
              </a:p>
              <a:p>
                <a:endParaRPr lang="en-US" sz="2000" b="0" dirty="0"/>
              </a:p>
              <a:p>
                <a:endParaRPr lang="en-US" sz="2000" dirty="0"/>
              </a:p>
              <a:p>
                <a:endParaRPr lang="en-US" sz="2000" dirty="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809" b="-1482"/>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28" name="Nhóm 27">
            <a:extLst>
              <a:ext uri="{FF2B5EF4-FFF2-40B4-BE49-F238E27FC236}">
                <a16:creationId xmlns:a16="http://schemas.microsoft.com/office/drawing/2014/main" id="{637BFA24-7A47-6F4B-948A-003F9DBC2255}"/>
              </a:ext>
            </a:extLst>
          </p:cNvPr>
          <p:cNvGrpSpPr/>
          <p:nvPr/>
        </p:nvGrpSpPr>
        <p:grpSpPr>
          <a:xfrm>
            <a:off x="6082386" y="4620259"/>
            <a:ext cx="367560" cy="666720"/>
            <a:chOff x="6082386" y="4620259"/>
            <a:chExt cx="367560" cy="666720"/>
          </a:xfrm>
        </p:grpSpPr>
        <mc:AlternateContent xmlns:mc="http://schemas.openxmlformats.org/markup-compatibility/2006" xmlns:p14="http://schemas.microsoft.com/office/powerpoint/2010/main">
          <mc:Choice Requires="p14">
            <p:contentPart p14:bwMode="auto" r:id="rId4">
              <p14:nvContentPartPr>
                <p14:cNvPr id="20" name="Viết tay 19">
                  <a:extLst>
                    <a:ext uri="{FF2B5EF4-FFF2-40B4-BE49-F238E27FC236}">
                      <a16:creationId xmlns:a16="http://schemas.microsoft.com/office/drawing/2014/main" id="{3252B972-072C-6F46-9987-D640F68C430B}"/>
                    </a:ext>
                  </a:extLst>
                </p14:cNvPr>
                <p14:cNvContentPartPr/>
                <p14:nvPr/>
              </p14:nvContentPartPr>
              <p14:xfrm>
                <a:off x="6082386" y="4620259"/>
                <a:ext cx="367560" cy="666720"/>
              </p14:xfrm>
            </p:contentPart>
          </mc:Choice>
          <mc:Fallback xmlns="">
            <p:pic>
              <p:nvPicPr>
                <p:cNvPr id="20" name="Viết tay 19">
                  <a:extLst>
                    <a:ext uri="{FF2B5EF4-FFF2-40B4-BE49-F238E27FC236}">
                      <a16:creationId xmlns:a16="http://schemas.microsoft.com/office/drawing/2014/main" id="{3252B972-072C-6F46-9987-D640F68C430B}"/>
                    </a:ext>
                  </a:extLst>
                </p:cNvPr>
                <p:cNvPicPr/>
                <p:nvPr/>
              </p:nvPicPr>
              <p:blipFill>
                <a:blip r:embed="rId5"/>
                <a:stretch>
                  <a:fillRect/>
                </a:stretch>
              </p:blipFill>
              <p:spPr>
                <a:xfrm>
                  <a:off x="6066906" y="4604779"/>
                  <a:ext cx="39816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Viết tay 21">
                  <a:extLst>
                    <a:ext uri="{FF2B5EF4-FFF2-40B4-BE49-F238E27FC236}">
                      <a16:creationId xmlns:a16="http://schemas.microsoft.com/office/drawing/2014/main" id="{790E60DA-D074-DF40-94E9-8C8777831632}"/>
                    </a:ext>
                  </a:extLst>
                </p14:cNvPr>
                <p14:cNvContentPartPr/>
                <p14:nvPr/>
              </p14:nvContentPartPr>
              <p14:xfrm>
                <a:off x="6192546" y="4877299"/>
                <a:ext cx="105480" cy="173520"/>
              </p14:xfrm>
            </p:contentPart>
          </mc:Choice>
          <mc:Fallback xmlns="">
            <p:pic>
              <p:nvPicPr>
                <p:cNvPr id="22" name="Viết tay 21">
                  <a:extLst>
                    <a:ext uri="{FF2B5EF4-FFF2-40B4-BE49-F238E27FC236}">
                      <a16:creationId xmlns:a16="http://schemas.microsoft.com/office/drawing/2014/main" id="{790E60DA-D074-DF40-94E9-8C8777831632}"/>
                    </a:ext>
                  </a:extLst>
                </p:cNvPr>
                <p:cNvPicPr/>
                <p:nvPr/>
              </p:nvPicPr>
              <p:blipFill>
                <a:blip r:embed="rId7"/>
                <a:stretch>
                  <a:fillRect/>
                </a:stretch>
              </p:blipFill>
              <p:spPr>
                <a:xfrm>
                  <a:off x="6177426" y="4862179"/>
                  <a:ext cx="1357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Viết tay 25">
                  <a:extLst>
                    <a:ext uri="{FF2B5EF4-FFF2-40B4-BE49-F238E27FC236}">
                      <a16:creationId xmlns:a16="http://schemas.microsoft.com/office/drawing/2014/main" id="{9D077970-0652-E940-84B4-1947E3C4B0AC}"/>
                    </a:ext>
                  </a:extLst>
                </p14:cNvPr>
                <p14:cNvContentPartPr/>
                <p14:nvPr/>
              </p14:nvContentPartPr>
              <p14:xfrm>
                <a:off x="6166266" y="4882339"/>
                <a:ext cx="147240" cy="183960"/>
              </p14:xfrm>
            </p:contentPart>
          </mc:Choice>
          <mc:Fallback xmlns="">
            <p:pic>
              <p:nvPicPr>
                <p:cNvPr id="26" name="Viết tay 25">
                  <a:extLst>
                    <a:ext uri="{FF2B5EF4-FFF2-40B4-BE49-F238E27FC236}">
                      <a16:creationId xmlns:a16="http://schemas.microsoft.com/office/drawing/2014/main" id="{9D077970-0652-E940-84B4-1947E3C4B0AC}"/>
                    </a:ext>
                  </a:extLst>
                </p:cNvPr>
                <p:cNvPicPr/>
                <p:nvPr/>
              </p:nvPicPr>
              <p:blipFill>
                <a:blip r:embed="rId9"/>
                <a:stretch>
                  <a:fillRect/>
                </a:stretch>
              </p:blipFill>
              <p:spPr>
                <a:xfrm>
                  <a:off x="6151146" y="4867219"/>
                  <a:ext cx="177840" cy="214560"/>
                </a:xfrm>
                <a:prstGeom prst="rect">
                  <a:avLst/>
                </a:prstGeom>
              </p:spPr>
            </p:pic>
          </mc:Fallback>
        </mc:AlternateContent>
      </p:grpSp>
      <p:grpSp>
        <p:nvGrpSpPr>
          <p:cNvPr id="33" name="Nhóm 32">
            <a:extLst>
              <a:ext uri="{FF2B5EF4-FFF2-40B4-BE49-F238E27FC236}">
                <a16:creationId xmlns:a16="http://schemas.microsoft.com/office/drawing/2014/main" id="{94BADB70-349E-1B43-B817-0CBDC4A7650D}"/>
              </a:ext>
            </a:extLst>
          </p:cNvPr>
          <p:cNvGrpSpPr/>
          <p:nvPr/>
        </p:nvGrpSpPr>
        <p:grpSpPr>
          <a:xfrm>
            <a:off x="6071946" y="4814299"/>
            <a:ext cx="372240" cy="199800"/>
            <a:chOff x="6071946" y="4814299"/>
            <a:chExt cx="372240" cy="199800"/>
          </a:xfrm>
        </p:grpSpPr>
        <mc:AlternateContent xmlns:mc="http://schemas.openxmlformats.org/markup-compatibility/2006" xmlns:p14="http://schemas.microsoft.com/office/powerpoint/2010/main">
          <mc:Choice Requires="p14">
            <p:contentPart p14:bwMode="auto" r:id="rId10">
              <p14:nvContentPartPr>
                <p14:cNvPr id="30" name="Viết tay 29">
                  <a:extLst>
                    <a:ext uri="{FF2B5EF4-FFF2-40B4-BE49-F238E27FC236}">
                      <a16:creationId xmlns:a16="http://schemas.microsoft.com/office/drawing/2014/main" id="{841D1006-D267-C849-A14C-EECA9E5C839D}"/>
                    </a:ext>
                  </a:extLst>
                </p14:cNvPr>
                <p14:cNvContentPartPr/>
                <p14:nvPr/>
              </p14:nvContentPartPr>
              <p14:xfrm>
                <a:off x="6182106" y="4814299"/>
                <a:ext cx="262080" cy="199800"/>
              </p14:xfrm>
            </p:contentPart>
          </mc:Choice>
          <mc:Fallback xmlns="">
            <p:pic>
              <p:nvPicPr>
                <p:cNvPr id="30" name="Viết tay 29">
                  <a:extLst>
                    <a:ext uri="{FF2B5EF4-FFF2-40B4-BE49-F238E27FC236}">
                      <a16:creationId xmlns:a16="http://schemas.microsoft.com/office/drawing/2014/main" id="{841D1006-D267-C849-A14C-EECA9E5C839D}"/>
                    </a:ext>
                  </a:extLst>
                </p:cNvPr>
                <p:cNvPicPr/>
                <p:nvPr/>
              </p:nvPicPr>
              <p:blipFill>
                <a:blip r:embed="rId11"/>
                <a:stretch>
                  <a:fillRect/>
                </a:stretch>
              </p:blipFill>
              <p:spPr>
                <a:xfrm>
                  <a:off x="6166626" y="4799179"/>
                  <a:ext cx="2926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Viết tay 31">
                  <a:extLst>
                    <a:ext uri="{FF2B5EF4-FFF2-40B4-BE49-F238E27FC236}">
                      <a16:creationId xmlns:a16="http://schemas.microsoft.com/office/drawing/2014/main" id="{C330B697-C5BA-644B-92AE-3E1CA1F2B7C4}"/>
                    </a:ext>
                  </a:extLst>
                </p14:cNvPr>
                <p14:cNvContentPartPr/>
                <p14:nvPr/>
              </p14:nvContentPartPr>
              <p14:xfrm>
                <a:off x="6071946" y="4861459"/>
                <a:ext cx="357120" cy="142200"/>
              </p14:xfrm>
            </p:contentPart>
          </mc:Choice>
          <mc:Fallback xmlns="">
            <p:pic>
              <p:nvPicPr>
                <p:cNvPr id="32" name="Viết tay 31">
                  <a:extLst>
                    <a:ext uri="{FF2B5EF4-FFF2-40B4-BE49-F238E27FC236}">
                      <a16:creationId xmlns:a16="http://schemas.microsoft.com/office/drawing/2014/main" id="{C330B697-C5BA-644B-92AE-3E1CA1F2B7C4}"/>
                    </a:ext>
                  </a:extLst>
                </p:cNvPr>
                <p:cNvPicPr/>
                <p:nvPr/>
              </p:nvPicPr>
              <p:blipFill>
                <a:blip r:embed="rId13"/>
                <a:stretch>
                  <a:fillRect/>
                </a:stretch>
              </p:blipFill>
              <p:spPr>
                <a:xfrm>
                  <a:off x="6056466" y="4846339"/>
                  <a:ext cx="38772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4" name="Viết tay 33">
                <a:extLst>
                  <a:ext uri="{FF2B5EF4-FFF2-40B4-BE49-F238E27FC236}">
                    <a16:creationId xmlns:a16="http://schemas.microsoft.com/office/drawing/2014/main" id="{DFA6F5CF-1746-0242-8B0A-D3ABC2FCA250}"/>
                  </a:ext>
                </a:extLst>
              </p14:cNvPr>
              <p14:cNvContentPartPr/>
              <p14:nvPr/>
            </p14:nvContentPartPr>
            <p14:xfrm>
              <a:off x="7221066" y="4861459"/>
              <a:ext cx="155520" cy="168120"/>
            </p14:xfrm>
          </p:contentPart>
        </mc:Choice>
        <mc:Fallback xmlns="">
          <p:pic>
            <p:nvPicPr>
              <p:cNvPr id="34" name="Viết tay 33">
                <a:extLst>
                  <a:ext uri="{FF2B5EF4-FFF2-40B4-BE49-F238E27FC236}">
                    <a16:creationId xmlns:a16="http://schemas.microsoft.com/office/drawing/2014/main" id="{DFA6F5CF-1746-0242-8B0A-D3ABC2FCA250}"/>
                  </a:ext>
                </a:extLst>
              </p:cNvPr>
              <p:cNvPicPr/>
              <p:nvPr/>
            </p:nvPicPr>
            <p:blipFill>
              <a:blip r:embed="rId15"/>
              <a:stretch>
                <a:fillRect/>
              </a:stretch>
            </p:blipFill>
            <p:spPr>
              <a:xfrm>
                <a:off x="7185426" y="4789819"/>
                <a:ext cx="227160" cy="311760"/>
              </a:xfrm>
              <a:prstGeom prst="rect">
                <a:avLst/>
              </a:prstGeom>
            </p:spPr>
          </p:pic>
        </mc:Fallback>
      </mc:AlternateContent>
      <p:grpSp>
        <p:nvGrpSpPr>
          <p:cNvPr id="41" name="Nhóm 40">
            <a:extLst>
              <a:ext uri="{FF2B5EF4-FFF2-40B4-BE49-F238E27FC236}">
                <a16:creationId xmlns:a16="http://schemas.microsoft.com/office/drawing/2014/main" id="{0EC664A7-8797-9847-8663-9C3A4BEE01DA}"/>
              </a:ext>
            </a:extLst>
          </p:cNvPr>
          <p:cNvGrpSpPr/>
          <p:nvPr/>
        </p:nvGrpSpPr>
        <p:grpSpPr>
          <a:xfrm>
            <a:off x="1238586" y="4006099"/>
            <a:ext cx="593280" cy="477720"/>
            <a:chOff x="1238586" y="4006099"/>
            <a:chExt cx="593280" cy="477720"/>
          </a:xfrm>
        </p:grpSpPr>
        <mc:AlternateContent xmlns:mc="http://schemas.openxmlformats.org/markup-compatibility/2006" xmlns:p14="http://schemas.microsoft.com/office/powerpoint/2010/main">
          <mc:Choice Requires="p14">
            <p:contentPart p14:bwMode="auto" r:id="rId16">
              <p14:nvContentPartPr>
                <p14:cNvPr id="35" name="Viết tay 34">
                  <a:extLst>
                    <a:ext uri="{FF2B5EF4-FFF2-40B4-BE49-F238E27FC236}">
                      <a16:creationId xmlns:a16="http://schemas.microsoft.com/office/drawing/2014/main" id="{5670C837-6BCA-8546-8766-8892D3C80358}"/>
                    </a:ext>
                  </a:extLst>
                </p14:cNvPr>
                <p14:cNvContentPartPr/>
                <p14:nvPr/>
              </p14:nvContentPartPr>
              <p14:xfrm>
                <a:off x="1353786" y="4195099"/>
                <a:ext cx="257400" cy="220680"/>
              </p14:xfrm>
            </p:contentPart>
          </mc:Choice>
          <mc:Fallback xmlns="">
            <p:pic>
              <p:nvPicPr>
                <p:cNvPr id="35" name="Viết tay 34">
                  <a:extLst>
                    <a:ext uri="{FF2B5EF4-FFF2-40B4-BE49-F238E27FC236}">
                      <a16:creationId xmlns:a16="http://schemas.microsoft.com/office/drawing/2014/main" id="{5670C837-6BCA-8546-8766-8892D3C80358}"/>
                    </a:ext>
                  </a:extLst>
                </p:cNvPr>
                <p:cNvPicPr/>
                <p:nvPr/>
              </p:nvPicPr>
              <p:blipFill>
                <a:blip r:embed="rId17"/>
                <a:stretch>
                  <a:fillRect/>
                </a:stretch>
              </p:blipFill>
              <p:spPr>
                <a:xfrm>
                  <a:off x="1338666" y="4179619"/>
                  <a:ext cx="2880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Viết tay 35">
                  <a:extLst>
                    <a:ext uri="{FF2B5EF4-FFF2-40B4-BE49-F238E27FC236}">
                      <a16:creationId xmlns:a16="http://schemas.microsoft.com/office/drawing/2014/main" id="{EF0DF76B-6008-154A-956F-5475F240DCCD}"/>
                    </a:ext>
                  </a:extLst>
                </p14:cNvPr>
                <p14:cNvContentPartPr/>
                <p14:nvPr/>
              </p14:nvContentPartPr>
              <p14:xfrm>
                <a:off x="1238586" y="4200139"/>
                <a:ext cx="393840" cy="283680"/>
              </p14:xfrm>
            </p:contentPart>
          </mc:Choice>
          <mc:Fallback xmlns="">
            <p:pic>
              <p:nvPicPr>
                <p:cNvPr id="36" name="Viết tay 35">
                  <a:extLst>
                    <a:ext uri="{FF2B5EF4-FFF2-40B4-BE49-F238E27FC236}">
                      <a16:creationId xmlns:a16="http://schemas.microsoft.com/office/drawing/2014/main" id="{EF0DF76B-6008-154A-956F-5475F240DCCD}"/>
                    </a:ext>
                  </a:extLst>
                </p:cNvPr>
                <p:cNvPicPr/>
                <p:nvPr/>
              </p:nvPicPr>
              <p:blipFill>
                <a:blip r:embed="rId19"/>
                <a:stretch>
                  <a:fillRect/>
                </a:stretch>
              </p:blipFill>
              <p:spPr>
                <a:xfrm>
                  <a:off x="1223106" y="4185019"/>
                  <a:ext cx="424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Viết tay 37">
                  <a:extLst>
                    <a:ext uri="{FF2B5EF4-FFF2-40B4-BE49-F238E27FC236}">
                      <a16:creationId xmlns:a16="http://schemas.microsoft.com/office/drawing/2014/main" id="{A2E54522-676E-5D41-9D61-4A4C8FDA92D0}"/>
                    </a:ext>
                  </a:extLst>
                </p14:cNvPr>
                <p14:cNvContentPartPr/>
                <p14:nvPr/>
              </p14:nvContentPartPr>
              <p14:xfrm>
                <a:off x="1443066" y="4006099"/>
                <a:ext cx="333360" cy="173520"/>
              </p14:xfrm>
            </p:contentPart>
          </mc:Choice>
          <mc:Fallback xmlns="">
            <p:pic>
              <p:nvPicPr>
                <p:cNvPr id="38" name="Viết tay 37">
                  <a:extLst>
                    <a:ext uri="{FF2B5EF4-FFF2-40B4-BE49-F238E27FC236}">
                      <a16:creationId xmlns:a16="http://schemas.microsoft.com/office/drawing/2014/main" id="{A2E54522-676E-5D41-9D61-4A4C8FDA92D0}"/>
                    </a:ext>
                  </a:extLst>
                </p:cNvPr>
                <p:cNvPicPr/>
                <p:nvPr/>
              </p:nvPicPr>
              <p:blipFill>
                <a:blip r:embed="rId21"/>
                <a:stretch>
                  <a:fillRect/>
                </a:stretch>
              </p:blipFill>
              <p:spPr>
                <a:xfrm>
                  <a:off x="1427946" y="3990979"/>
                  <a:ext cx="363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Viết tay 38">
                  <a:extLst>
                    <a:ext uri="{FF2B5EF4-FFF2-40B4-BE49-F238E27FC236}">
                      <a16:creationId xmlns:a16="http://schemas.microsoft.com/office/drawing/2014/main" id="{074249BE-E99A-2745-807E-535FC73E2902}"/>
                    </a:ext>
                  </a:extLst>
                </p14:cNvPr>
                <p14:cNvContentPartPr/>
                <p14:nvPr/>
              </p14:nvContentPartPr>
              <p14:xfrm>
                <a:off x="1590666" y="4084939"/>
                <a:ext cx="120600" cy="105480"/>
              </p14:xfrm>
            </p:contentPart>
          </mc:Choice>
          <mc:Fallback xmlns="">
            <p:pic>
              <p:nvPicPr>
                <p:cNvPr id="39" name="Viết tay 38">
                  <a:extLst>
                    <a:ext uri="{FF2B5EF4-FFF2-40B4-BE49-F238E27FC236}">
                      <a16:creationId xmlns:a16="http://schemas.microsoft.com/office/drawing/2014/main" id="{074249BE-E99A-2745-807E-535FC73E2902}"/>
                    </a:ext>
                  </a:extLst>
                </p:cNvPr>
                <p:cNvPicPr/>
                <p:nvPr/>
              </p:nvPicPr>
              <p:blipFill>
                <a:blip r:embed="rId23"/>
                <a:stretch>
                  <a:fillRect/>
                </a:stretch>
              </p:blipFill>
              <p:spPr>
                <a:xfrm>
                  <a:off x="1575546" y="4069459"/>
                  <a:ext cx="150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Viết tay 39">
                  <a:extLst>
                    <a:ext uri="{FF2B5EF4-FFF2-40B4-BE49-F238E27FC236}">
                      <a16:creationId xmlns:a16="http://schemas.microsoft.com/office/drawing/2014/main" id="{F6695654-1DBC-334D-863E-538ABD5EFA9C}"/>
                    </a:ext>
                  </a:extLst>
                </p14:cNvPr>
                <p14:cNvContentPartPr/>
                <p14:nvPr/>
              </p14:nvContentPartPr>
              <p14:xfrm>
                <a:off x="1705506" y="4095379"/>
                <a:ext cx="126360" cy="131400"/>
              </p14:xfrm>
            </p:contentPart>
          </mc:Choice>
          <mc:Fallback xmlns="">
            <p:pic>
              <p:nvPicPr>
                <p:cNvPr id="40" name="Viết tay 39">
                  <a:extLst>
                    <a:ext uri="{FF2B5EF4-FFF2-40B4-BE49-F238E27FC236}">
                      <a16:creationId xmlns:a16="http://schemas.microsoft.com/office/drawing/2014/main" id="{F6695654-1DBC-334D-863E-538ABD5EFA9C}"/>
                    </a:ext>
                  </a:extLst>
                </p:cNvPr>
                <p:cNvPicPr/>
                <p:nvPr/>
              </p:nvPicPr>
              <p:blipFill>
                <a:blip r:embed="rId25"/>
                <a:stretch>
                  <a:fillRect/>
                </a:stretch>
              </p:blipFill>
              <p:spPr>
                <a:xfrm>
                  <a:off x="1690386" y="4079899"/>
                  <a:ext cx="156960" cy="16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42" name="Viết tay 41">
                <a:extLst>
                  <a:ext uri="{FF2B5EF4-FFF2-40B4-BE49-F238E27FC236}">
                    <a16:creationId xmlns:a16="http://schemas.microsoft.com/office/drawing/2014/main" id="{88D6C46D-1B51-A843-BB9C-868589BB6720}"/>
                  </a:ext>
                </a:extLst>
              </p14:cNvPr>
              <p14:cNvContentPartPr/>
              <p14:nvPr/>
            </p14:nvContentPartPr>
            <p14:xfrm>
              <a:off x="2261706" y="4200139"/>
              <a:ext cx="163080" cy="278640"/>
            </p14:xfrm>
          </p:contentPart>
        </mc:Choice>
        <mc:Fallback xmlns="">
          <p:pic>
            <p:nvPicPr>
              <p:cNvPr id="42" name="Viết tay 41">
                <a:extLst>
                  <a:ext uri="{FF2B5EF4-FFF2-40B4-BE49-F238E27FC236}">
                    <a16:creationId xmlns:a16="http://schemas.microsoft.com/office/drawing/2014/main" id="{88D6C46D-1B51-A843-BB9C-868589BB6720}"/>
                  </a:ext>
                </a:extLst>
              </p:cNvPr>
              <p:cNvPicPr/>
              <p:nvPr/>
            </p:nvPicPr>
            <p:blipFill>
              <a:blip r:embed="rId27"/>
              <a:stretch>
                <a:fillRect/>
              </a:stretch>
            </p:blipFill>
            <p:spPr>
              <a:xfrm>
                <a:off x="2246586" y="4185019"/>
                <a:ext cx="193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Viết tay 42">
                <a:extLst>
                  <a:ext uri="{FF2B5EF4-FFF2-40B4-BE49-F238E27FC236}">
                    <a16:creationId xmlns:a16="http://schemas.microsoft.com/office/drawing/2014/main" id="{43C25B87-EFA3-B647-BC39-ABD91815F85E}"/>
                  </a:ext>
                </a:extLst>
              </p14:cNvPr>
              <p14:cNvContentPartPr/>
              <p14:nvPr/>
            </p14:nvContentPartPr>
            <p14:xfrm>
              <a:off x="4843986" y="4226419"/>
              <a:ext cx="404280" cy="661680"/>
            </p14:xfrm>
          </p:contentPart>
        </mc:Choice>
        <mc:Fallback xmlns="">
          <p:pic>
            <p:nvPicPr>
              <p:cNvPr id="43" name="Viết tay 42">
                <a:extLst>
                  <a:ext uri="{FF2B5EF4-FFF2-40B4-BE49-F238E27FC236}">
                    <a16:creationId xmlns:a16="http://schemas.microsoft.com/office/drawing/2014/main" id="{43C25B87-EFA3-B647-BC39-ABD91815F85E}"/>
                  </a:ext>
                </a:extLst>
              </p:cNvPr>
              <p:cNvPicPr/>
              <p:nvPr/>
            </p:nvPicPr>
            <p:blipFill>
              <a:blip r:embed="rId29"/>
              <a:stretch>
                <a:fillRect/>
              </a:stretch>
            </p:blipFill>
            <p:spPr>
              <a:xfrm>
                <a:off x="4828506" y="4211299"/>
                <a:ext cx="434880" cy="691920"/>
              </a:xfrm>
              <a:prstGeom prst="rect">
                <a:avLst/>
              </a:prstGeom>
            </p:spPr>
          </p:pic>
        </mc:Fallback>
      </mc:AlternateContent>
      <p:grpSp>
        <p:nvGrpSpPr>
          <p:cNvPr id="46" name="Nhóm 45">
            <a:extLst>
              <a:ext uri="{FF2B5EF4-FFF2-40B4-BE49-F238E27FC236}">
                <a16:creationId xmlns:a16="http://schemas.microsoft.com/office/drawing/2014/main" id="{4671D3B1-20E3-7849-A002-2157BB73A7B4}"/>
              </a:ext>
            </a:extLst>
          </p:cNvPr>
          <p:cNvGrpSpPr/>
          <p:nvPr/>
        </p:nvGrpSpPr>
        <p:grpSpPr>
          <a:xfrm>
            <a:off x="4938306" y="4441699"/>
            <a:ext cx="304920" cy="241920"/>
            <a:chOff x="4938306" y="4441699"/>
            <a:chExt cx="304920" cy="241920"/>
          </a:xfrm>
        </p:grpSpPr>
        <mc:AlternateContent xmlns:mc="http://schemas.openxmlformats.org/markup-compatibility/2006" xmlns:p14="http://schemas.microsoft.com/office/powerpoint/2010/main">
          <mc:Choice Requires="p14">
            <p:contentPart p14:bwMode="auto" r:id="rId30">
              <p14:nvContentPartPr>
                <p14:cNvPr id="44" name="Viết tay 43">
                  <a:extLst>
                    <a:ext uri="{FF2B5EF4-FFF2-40B4-BE49-F238E27FC236}">
                      <a16:creationId xmlns:a16="http://schemas.microsoft.com/office/drawing/2014/main" id="{8269CAB7-6715-B042-8131-F61A74E47FD8}"/>
                    </a:ext>
                  </a:extLst>
                </p14:cNvPr>
                <p14:cNvContentPartPr/>
                <p14:nvPr/>
              </p14:nvContentPartPr>
              <p14:xfrm>
                <a:off x="4938306" y="4530979"/>
                <a:ext cx="304920" cy="84240"/>
              </p14:xfrm>
            </p:contentPart>
          </mc:Choice>
          <mc:Fallback xmlns="">
            <p:pic>
              <p:nvPicPr>
                <p:cNvPr id="44" name="Viết tay 43">
                  <a:extLst>
                    <a:ext uri="{FF2B5EF4-FFF2-40B4-BE49-F238E27FC236}">
                      <a16:creationId xmlns:a16="http://schemas.microsoft.com/office/drawing/2014/main" id="{8269CAB7-6715-B042-8131-F61A74E47FD8}"/>
                    </a:ext>
                  </a:extLst>
                </p:cNvPr>
                <p:cNvPicPr/>
                <p:nvPr/>
              </p:nvPicPr>
              <p:blipFill>
                <a:blip r:embed="rId31"/>
                <a:stretch>
                  <a:fillRect/>
                </a:stretch>
              </p:blipFill>
              <p:spPr>
                <a:xfrm>
                  <a:off x="4923186" y="4515499"/>
                  <a:ext cx="335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Viết tay 44">
                  <a:extLst>
                    <a:ext uri="{FF2B5EF4-FFF2-40B4-BE49-F238E27FC236}">
                      <a16:creationId xmlns:a16="http://schemas.microsoft.com/office/drawing/2014/main" id="{22E11CFB-D285-5740-B4A0-A242594AA876}"/>
                    </a:ext>
                  </a:extLst>
                </p14:cNvPr>
                <p14:cNvContentPartPr/>
                <p14:nvPr/>
              </p14:nvContentPartPr>
              <p14:xfrm>
                <a:off x="4969626" y="4441699"/>
                <a:ext cx="194400" cy="241920"/>
              </p14:xfrm>
            </p:contentPart>
          </mc:Choice>
          <mc:Fallback xmlns="">
            <p:pic>
              <p:nvPicPr>
                <p:cNvPr id="45" name="Viết tay 44">
                  <a:extLst>
                    <a:ext uri="{FF2B5EF4-FFF2-40B4-BE49-F238E27FC236}">
                      <a16:creationId xmlns:a16="http://schemas.microsoft.com/office/drawing/2014/main" id="{22E11CFB-D285-5740-B4A0-A242594AA876}"/>
                    </a:ext>
                  </a:extLst>
                </p:cNvPr>
                <p:cNvPicPr/>
                <p:nvPr/>
              </p:nvPicPr>
              <p:blipFill>
                <a:blip r:embed="rId33"/>
                <a:stretch>
                  <a:fillRect/>
                </a:stretch>
              </p:blipFill>
              <p:spPr>
                <a:xfrm>
                  <a:off x="4954506" y="4426579"/>
                  <a:ext cx="225000" cy="272160"/>
                </a:xfrm>
                <a:prstGeom prst="rect">
                  <a:avLst/>
                </a:prstGeom>
              </p:spPr>
            </p:pic>
          </mc:Fallback>
        </mc:AlternateContent>
      </p:grpSp>
    </p:spTree>
    <p:extLst>
      <p:ext uri="{BB962C8B-B14F-4D97-AF65-F5344CB8AC3E}">
        <p14:creationId xmlns:p14="http://schemas.microsoft.com/office/powerpoint/2010/main" val="40479954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98</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20000"/>
              </a:bodyPr>
              <a:lstStyle/>
              <a:p>
                <a:r>
                  <a:rPr lang="en-US" sz="2000"/>
                  <a:t>Cập nhật hàm thỏa hiêp</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solidFill>
                      <a:srgbClr val="C00000"/>
                    </a:solidFill>
                  </a:rPr>
                  <a:t>T(10) =</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=0</m:t>
                    </m:r>
                  </m:oMath>
                </a14:m>
                <a:endParaRPr lang="en-US" sz="2000">
                  <a:solidFill>
                    <a:srgbClr val="C00000"/>
                  </a:solidFill>
                </a:endParaRPr>
              </a:p>
              <a:p>
                <a:r>
                  <a:rPr lang="en-US" sz="2000">
                    <a:solidFill>
                      <a:srgbClr val="C00000"/>
                    </a:solidFill>
                  </a:rPr>
                  <a:t>T(11)=</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5</m:t>
                        </m:r>
                      </m:e>
                    </m:rad>
                    <m:r>
                      <a:rPr lang="en-US" sz="2000" i="1">
                        <a:latin typeface="Cambria Math"/>
                      </a:rPr>
                      <m:t>=0</m:t>
                    </m:r>
                  </m:oMath>
                </a14:m>
                <a:endParaRPr lang="en-US" sz="2000"/>
              </a:p>
              <a:p>
                <a:r>
                  <a:rPr lang="en-US" sz="2000">
                    <a:solidFill>
                      <a:schemeClr val="accent2"/>
                    </a:solidFill>
                  </a:rPr>
                  <a:t>T(14)=</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10</m:t>
                        </m:r>
                      </m:e>
                    </m:rad>
                  </m:oMath>
                </a14:m>
                <a:r>
                  <a:rPr lang="en-US" sz="2000">
                    <a:solidFill>
                      <a:schemeClr val="accent2"/>
                    </a:solidFill>
                  </a:rPr>
                  <a:t> &lt;0</a:t>
                </a:r>
              </a:p>
              <a:p>
                <a:r>
                  <a:rPr lang="en-US" sz="2000">
                    <a:solidFill>
                      <a:schemeClr val="accent2"/>
                    </a:solidFill>
                  </a:rPr>
                  <a:t>T(16)=</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=0</a:t>
                </a:r>
              </a:p>
              <a:p>
                <a:r>
                  <a:rPr lang="en-US" sz="2000"/>
                  <a:t>T(17)=4</a:t>
                </a:r>
                <a14:m>
                  <m:oMath xmlns:m="http://schemas.openxmlformats.org/officeDocument/2006/math">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5</m:t>
                        </m:r>
                      </m:e>
                    </m:rad>
                    <m:r>
                      <a:rPr lang="en-US" sz="2000" b="0" i="1" smtClean="0">
                        <a:latin typeface="Cambria Math"/>
                      </a:rPr>
                      <m:t>&gt;</m:t>
                    </m:r>
                    <m:r>
                      <a:rPr lang="en-US" sz="2000" i="1">
                        <a:latin typeface="Cambria Math"/>
                      </a:rPr>
                      <m:t>0</m:t>
                    </m:r>
                  </m:oMath>
                </a14:m>
                <a:endParaRPr lang="en-US" sz="2000"/>
              </a:p>
              <a:p>
                <a:r>
                  <a:rPr lang="en-US" sz="2000"/>
                  <a:t>T(14) nhỏ nhất. Nối (14,11) ko chấp nhận. Bỏ liên kết (14,11)</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809" b="-1482"/>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95900" y="2272748"/>
            <a:ext cx="1211395"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nvGrpSpPr>
          <p:cNvPr id="12" name="Nhóm 11">
            <a:extLst>
              <a:ext uri="{FF2B5EF4-FFF2-40B4-BE49-F238E27FC236}">
                <a16:creationId xmlns:a16="http://schemas.microsoft.com/office/drawing/2014/main" id="{FD1E925B-852E-8B45-9DDF-D7F803BFB332}"/>
              </a:ext>
            </a:extLst>
          </p:cNvPr>
          <p:cNvGrpSpPr/>
          <p:nvPr/>
        </p:nvGrpSpPr>
        <p:grpSpPr>
          <a:xfrm>
            <a:off x="1332906" y="4032379"/>
            <a:ext cx="435960" cy="372600"/>
            <a:chOff x="1332906" y="4032379"/>
            <a:chExt cx="435960" cy="372600"/>
          </a:xfrm>
        </p:grpSpPr>
        <mc:AlternateContent xmlns:mc="http://schemas.openxmlformats.org/markup-compatibility/2006" xmlns:p14="http://schemas.microsoft.com/office/powerpoint/2010/main">
          <mc:Choice Requires="p14">
            <p:contentPart p14:bwMode="auto" r:id="rId4">
              <p14:nvContentPartPr>
                <p14:cNvPr id="2" name="Viết tay 1">
                  <a:extLst>
                    <a:ext uri="{FF2B5EF4-FFF2-40B4-BE49-F238E27FC236}">
                      <a16:creationId xmlns:a16="http://schemas.microsoft.com/office/drawing/2014/main" id="{F7D5DAD9-673B-1B40-A5CE-318655CF070F}"/>
                    </a:ext>
                  </a:extLst>
                </p14:cNvPr>
                <p14:cNvContentPartPr/>
                <p14:nvPr/>
              </p14:nvContentPartPr>
              <p14:xfrm>
                <a:off x="1332906" y="4236859"/>
                <a:ext cx="435960" cy="168120"/>
              </p14:xfrm>
            </p:contentPart>
          </mc:Choice>
          <mc:Fallback xmlns="">
            <p:pic>
              <p:nvPicPr>
                <p:cNvPr id="2" name="Viết tay 1">
                  <a:extLst>
                    <a:ext uri="{FF2B5EF4-FFF2-40B4-BE49-F238E27FC236}">
                      <a16:creationId xmlns:a16="http://schemas.microsoft.com/office/drawing/2014/main" id="{F7D5DAD9-673B-1B40-A5CE-318655CF070F}"/>
                    </a:ext>
                  </a:extLst>
                </p:cNvPr>
                <p:cNvPicPr/>
                <p:nvPr/>
              </p:nvPicPr>
              <p:blipFill>
                <a:blip r:embed="rId5"/>
                <a:stretch>
                  <a:fillRect/>
                </a:stretch>
              </p:blipFill>
              <p:spPr>
                <a:xfrm>
                  <a:off x="1317786" y="4221739"/>
                  <a:ext cx="466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Viết tay 5">
                  <a:extLst>
                    <a:ext uri="{FF2B5EF4-FFF2-40B4-BE49-F238E27FC236}">
                      <a16:creationId xmlns:a16="http://schemas.microsoft.com/office/drawing/2014/main" id="{AD69E085-7326-844F-BD16-8C35D2AD756D}"/>
                    </a:ext>
                  </a:extLst>
                </p14:cNvPr>
                <p14:cNvContentPartPr/>
                <p14:nvPr/>
              </p14:nvContentPartPr>
              <p14:xfrm>
                <a:off x="1422186" y="4032379"/>
                <a:ext cx="336240" cy="157680"/>
              </p14:xfrm>
            </p:contentPart>
          </mc:Choice>
          <mc:Fallback xmlns="">
            <p:pic>
              <p:nvPicPr>
                <p:cNvPr id="6" name="Viết tay 5">
                  <a:extLst>
                    <a:ext uri="{FF2B5EF4-FFF2-40B4-BE49-F238E27FC236}">
                      <a16:creationId xmlns:a16="http://schemas.microsoft.com/office/drawing/2014/main" id="{AD69E085-7326-844F-BD16-8C35D2AD756D}"/>
                    </a:ext>
                  </a:extLst>
                </p:cNvPr>
                <p:cNvPicPr/>
                <p:nvPr/>
              </p:nvPicPr>
              <p:blipFill>
                <a:blip r:embed="rId7"/>
                <a:stretch>
                  <a:fillRect/>
                </a:stretch>
              </p:blipFill>
              <p:spPr>
                <a:xfrm>
                  <a:off x="1407066" y="4017259"/>
                  <a:ext cx="3668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Viết tay 7">
                  <a:extLst>
                    <a:ext uri="{FF2B5EF4-FFF2-40B4-BE49-F238E27FC236}">
                      <a16:creationId xmlns:a16="http://schemas.microsoft.com/office/drawing/2014/main" id="{8BAD92A2-A1E4-1646-B7AE-416A0D824C5F}"/>
                    </a:ext>
                  </a:extLst>
                </p14:cNvPr>
                <p14:cNvContentPartPr/>
                <p14:nvPr/>
              </p14:nvContentPartPr>
              <p14:xfrm>
                <a:off x="1584906" y="4111219"/>
                <a:ext cx="110520" cy="94680"/>
              </p14:xfrm>
            </p:contentPart>
          </mc:Choice>
          <mc:Fallback xmlns="">
            <p:pic>
              <p:nvPicPr>
                <p:cNvPr id="8" name="Viết tay 7">
                  <a:extLst>
                    <a:ext uri="{FF2B5EF4-FFF2-40B4-BE49-F238E27FC236}">
                      <a16:creationId xmlns:a16="http://schemas.microsoft.com/office/drawing/2014/main" id="{8BAD92A2-A1E4-1646-B7AE-416A0D824C5F}"/>
                    </a:ext>
                  </a:extLst>
                </p:cNvPr>
                <p:cNvPicPr/>
                <p:nvPr/>
              </p:nvPicPr>
              <p:blipFill>
                <a:blip r:embed="rId9"/>
                <a:stretch>
                  <a:fillRect/>
                </a:stretch>
              </p:blipFill>
              <p:spPr>
                <a:xfrm>
                  <a:off x="1569426" y="4095739"/>
                  <a:ext cx="141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Viết tay 8">
                  <a:extLst>
                    <a:ext uri="{FF2B5EF4-FFF2-40B4-BE49-F238E27FC236}">
                      <a16:creationId xmlns:a16="http://schemas.microsoft.com/office/drawing/2014/main" id="{D3B63590-EC43-B742-8397-C8F51FC7C911}"/>
                    </a:ext>
                  </a:extLst>
                </p14:cNvPr>
                <p14:cNvContentPartPr/>
                <p14:nvPr/>
              </p14:nvContentPartPr>
              <p14:xfrm>
                <a:off x="1668786" y="4105819"/>
                <a:ext cx="100080" cy="152640"/>
              </p14:xfrm>
            </p:contentPart>
          </mc:Choice>
          <mc:Fallback xmlns="">
            <p:pic>
              <p:nvPicPr>
                <p:cNvPr id="9" name="Viết tay 8">
                  <a:extLst>
                    <a:ext uri="{FF2B5EF4-FFF2-40B4-BE49-F238E27FC236}">
                      <a16:creationId xmlns:a16="http://schemas.microsoft.com/office/drawing/2014/main" id="{D3B63590-EC43-B742-8397-C8F51FC7C911}"/>
                    </a:ext>
                  </a:extLst>
                </p:cNvPr>
                <p:cNvPicPr/>
                <p:nvPr/>
              </p:nvPicPr>
              <p:blipFill>
                <a:blip r:embed="rId11"/>
                <a:stretch>
                  <a:fillRect/>
                </a:stretch>
              </p:blipFill>
              <p:spPr>
                <a:xfrm>
                  <a:off x="1653666" y="4090699"/>
                  <a:ext cx="13068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Viết tay 9">
                <a:extLst>
                  <a:ext uri="{FF2B5EF4-FFF2-40B4-BE49-F238E27FC236}">
                    <a16:creationId xmlns:a16="http://schemas.microsoft.com/office/drawing/2014/main" id="{A35C6FB8-C136-864A-8F14-33320826B342}"/>
                  </a:ext>
                </a:extLst>
              </p14:cNvPr>
              <p14:cNvContentPartPr/>
              <p14:nvPr/>
            </p14:nvContentPartPr>
            <p14:xfrm>
              <a:off x="2267106" y="4221379"/>
              <a:ext cx="136800" cy="267840"/>
            </p14:xfrm>
          </p:contentPart>
        </mc:Choice>
        <mc:Fallback xmlns="">
          <p:pic>
            <p:nvPicPr>
              <p:cNvPr id="10" name="Viết tay 9">
                <a:extLst>
                  <a:ext uri="{FF2B5EF4-FFF2-40B4-BE49-F238E27FC236}">
                    <a16:creationId xmlns:a16="http://schemas.microsoft.com/office/drawing/2014/main" id="{A35C6FB8-C136-864A-8F14-33320826B342}"/>
                  </a:ext>
                </a:extLst>
              </p:cNvPr>
              <p:cNvPicPr/>
              <p:nvPr/>
            </p:nvPicPr>
            <p:blipFill>
              <a:blip r:embed="rId13"/>
              <a:stretch>
                <a:fillRect/>
              </a:stretch>
            </p:blipFill>
            <p:spPr>
              <a:xfrm>
                <a:off x="2251986" y="4205899"/>
                <a:ext cx="167400" cy="298440"/>
              </a:xfrm>
              <a:prstGeom prst="rect">
                <a:avLst/>
              </a:prstGeom>
            </p:spPr>
          </p:pic>
        </mc:Fallback>
      </mc:AlternateContent>
      <p:grpSp>
        <p:nvGrpSpPr>
          <p:cNvPr id="42" name="Nhóm 41">
            <a:extLst>
              <a:ext uri="{FF2B5EF4-FFF2-40B4-BE49-F238E27FC236}">
                <a16:creationId xmlns:a16="http://schemas.microsoft.com/office/drawing/2014/main" id="{247F3B32-B570-0541-BF58-D871D3B20983}"/>
              </a:ext>
            </a:extLst>
          </p:cNvPr>
          <p:cNvGrpSpPr/>
          <p:nvPr/>
        </p:nvGrpSpPr>
        <p:grpSpPr>
          <a:xfrm>
            <a:off x="4891146" y="4163419"/>
            <a:ext cx="850320" cy="750960"/>
            <a:chOff x="4891146" y="4163419"/>
            <a:chExt cx="850320" cy="750960"/>
          </a:xfrm>
        </p:grpSpPr>
        <mc:AlternateContent xmlns:mc="http://schemas.openxmlformats.org/markup-compatibility/2006" xmlns:p14="http://schemas.microsoft.com/office/powerpoint/2010/main">
          <mc:Choice Requires="p14">
            <p:contentPart p14:bwMode="auto" r:id="rId14">
              <p14:nvContentPartPr>
                <p14:cNvPr id="22" name="Viết tay 21">
                  <a:extLst>
                    <a:ext uri="{FF2B5EF4-FFF2-40B4-BE49-F238E27FC236}">
                      <a16:creationId xmlns:a16="http://schemas.microsoft.com/office/drawing/2014/main" id="{806F08F2-EB51-F740-B8FB-3B5C5FB7BBB5}"/>
                    </a:ext>
                  </a:extLst>
                </p14:cNvPr>
                <p14:cNvContentPartPr/>
                <p14:nvPr/>
              </p14:nvContentPartPr>
              <p14:xfrm>
                <a:off x="5321346" y="4163419"/>
                <a:ext cx="420120" cy="750960"/>
              </p14:xfrm>
            </p:contentPart>
          </mc:Choice>
          <mc:Fallback xmlns="">
            <p:pic>
              <p:nvPicPr>
                <p:cNvPr id="22" name="Viết tay 21">
                  <a:extLst>
                    <a:ext uri="{FF2B5EF4-FFF2-40B4-BE49-F238E27FC236}">
                      <a16:creationId xmlns:a16="http://schemas.microsoft.com/office/drawing/2014/main" id="{806F08F2-EB51-F740-B8FB-3B5C5FB7BBB5}"/>
                    </a:ext>
                  </a:extLst>
                </p:cNvPr>
                <p:cNvPicPr/>
                <p:nvPr/>
              </p:nvPicPr>
              <p:blipFill>
                <a:blip r:embed="rId15"/>
                <a:stretch>
                  <a:fillRect/>
                </a:stretch>
              </p:blipFill>
              <p:spPr>
                <a:xfrm>
                  <a:off x="5306226" y="4148299"/>
                  <a:ext cx="4507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Viết tay 25">
                  <a:extLst>
                    <a:ext uri="{FF2B5EF4-FFF2-40B4-BE49-F238E27FC236}">
                      <a16:creationId xmlns:a16="http://schemas.microsoft.com/office/drawing/2014/main" id="{5C595DFF-C0F5-354A-9B22-8C6EC710B500}"/>
                    </a:ext>
                  </a:extLst>
                </p14:cNvPr>
                <p14:cNvContentPartPr/>
                <p14:nvPr/>
              </p14:nvContentPartPr>
              <p14:xfrm>
                <a:off x="5452746" y="4509739"/>
                <a:ext cx="360" cy="10800"/>
              </p14:xfrm>
            </p:contentPart>
          </mc:Choice>
          <mc:Fallback xmlns="">
            <p:pic>
              <p:nvPicPr>
                <p:cNvPr id="26" name="Viết tay 25">
                  <a:extLst>
                    <a:ext uri="{FF2B5EF4-FFF2-40B4-BE49-F238E27FC236}">
                      <a16:creationId xmlns:a16="http://schemas.microsoft.com/office/drawing/2014/main" id="{5C595DFF-C0F5-354A-9B22-8C6EC710B500}"/>
                    </a:ext>
                  </a:extLst>
                </p:cNvPr>
                <p:cNvPicPr/>
                <p:nvPr/>
              </p:nvPicPr>
              <p:blipFill>
                <a:blip r:embed="rId17"/>
                <a:stretch>
                  <a:fillRect/>
                </a:stretch>
              </p:blipFill>
              <p:spPr>
                <a:xfrm>
                  <a:off x="5437266" y="4494619"/>
                  <a:ext cx="30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Viết tay 36">
                  <a:extLst>
                    <a:ext uri="{FF2B5EF4-FFF2-40B4-BE49-F238E27FC236}">
                      <a16:creationId xmlns:a16="http://schemas.microsoft.com/office/drawing/2014/main" id="{102EED30-2F2D-654D-AD2E-74ABB3CDDA08}"/>
                    </a:ext>
                  </a:extLst>
                </p14:cNvPr>
                <p14:cNvContentPartPr/>
                <p14:nvPr/>
              </p14:nvContentPartPr>
              <p14:xfrm>
                <a:off x="4891146" y="4195099"/>
                <a:ext cx="352080" cy="698400"/>
              </p14:xfrm>
            </p:contentPart>
          </mc:Choice>
          <mc:Fallback xmlns="">
            <p:pic>
              <p:nvPicPr>
                <p:cNvPr id="37" name="Viết tay 36">
                  <a:extLst>
                    <a:ext uri="{FF2B5EF4-FFF2-40B4-BE49-F238E27FC236}">
                      <a16:creationId xmlns:a16="http://schemas.microsoft.com/office/drawing/2014/main" id="{102EED30-2F2D-654D-AD2E-74ABB3CDDA08}"/>
                    </a:ext>
                  </a:extLst>
                </p:cNvPr>
                <p:cNvPicPr/>
                <p:nvPr/>
              </p:nvPicPr>
              <p:blipFill>
                <a:blip r:embed="rId19"/>
                <a:stretch>
                  <a:fillRect/>
                </a:stretch>
              </p:blipFill>
              <p:spPr>
                <a:xfrm>
                  <a:off x="4875666" y="4179619"/>
                  <a:ext cx="382320"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Viết tay 37">
                  <a:extLst>
                    <a:ext uri="{FF2B5EF4-FFF2-40B4-BE49-F238E27FC236}">
                      <a16:creationId xmlns:a16="http://schemas.microsoft.com/office/drawing/2014/main" id="{BE7C887F-19F2-284E-9DC3-A7B024F8E8F3}"/>
                    </a:ext>
                  </a:extLst>
                </p14:cNvPr>
                <p14:cNvContentPartPr/>
                <p14:nvPr/>
              </p14:nvContentPartPr>
              <p14:xfrm>
                <a:off x="5278866" y="4550059"/>
                <a:ext cx="21600" cy="18000"/>
              </p14:xfrm>
            </p:contentPart>
          </mc:Choice>
          <mc:Fallback xmlns="">
            <p:pic>
              <p:nvPicPr>
                <p:cNvPr id="38" name="Viết tay 37">
                  <a:extLst>
                    <a:ext uri="{FF2B5EF4-FFF2-40B4-BE49-F238E27FC236}">
                      <a16:creationId xmlns:a16="http://schemas.microsoft.com/office/drawing/2014/main" id="{BE7C887F-19F2-284E-9DC3-A7B024F8E8F3}"/>
                    </a:ext>
                  </a:extLst>
                </p:cNvPr>
                <p:cNvPicPr/>
                <p:nvPr/>
              </p:nvPicPr>
              <p:blipFill>
                <a:blip r:embed="rId21"/>
                <a:stretch>
                  <a:fillRect/>
                </a:stretch>
              </p:blipFill>
              <p:spPr>
                <a:xfrm>
                  <a:off x="5263746" y="4534939"/>
                  <a:ext cx="52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Viết tay 39">
                  <a:extLst>
                    <a:ext uri="{FF2B5EF4-FFF2-40B4-BE49-F238E27FC236}">
                      <a16:creationId xmlns:a16="http://schemas.microsoft.com/office/drawing/2014/main" id="{450D3E48-D91D-EB4A-AB8D-FC9D265D771F}"/>
                    </a:ext>
                  </a:extLst>
                </p14:cNvPr>
                <p14:cNvContentPartPr/>
                <p14:nvPr/>
              </p14:nvContentPartPr>
              <p14:xfrm>
                <a:off x="4975026" y="4394539"/>
                <a:ext cx="16200" cy="21240"/>
              </p14:xfrm>
            </p:contentPart>
          </mc:Choice>
          <mc:Fallback xmlns="">
            <p:pic>
              <p:nvPicPr>
                <p:cNvPr id="40" name="Viết tay 39">
                  <a:extLst>
                    <a:ext uri="{FF2B5EF4-FFF2-40B4-BE49-F238E27FC236}">
                      <a16:creationId xmlns:a16="http://schemas.microsoft.com/office/drawing/2014/main" id="{450D3E48-D91D-EB4A-AB8D-FC9D265D771F}"/>
                    </a:ext>
                  </a:extLst>
                </p:cNvPr>
                <p:cNvPicPr/>
                <p:nvPr/>
              </p:nvPicPr>
              <p:blipFill>
                <a:blip r:embed="rId23"/>
                <a:stretch>
                  <a:fillRect/>
                </a:stretch>
              </p:blipFill>
              <p:spPr>
                <a:xfrm>
                  <a:off x="4959906" y="4379059"/>
                  <a:ext cx="464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Viết tay 40">
                  <a:extLst>
                    <a:ext uri="{FF2B5EF4-FFF2-40B4-BE49-F238E27FC236}">
                      <a16:creationId xmlns:a16="http://schemas.microsoft.com/office/drawing/2014/main" id="{ED4669D6-5D72-824A-8A9C-3646FFE06906}"/>
                    </a:ext>
                  </a:extLst>
                </p14:cNvPr>
                <p14:cNvContentPartPr/>
                <p14:nvPr/>
              </p14:nvContentPartPr>
              <p14:xfrm>
                <a:off x="4990866" y="4373299"/>
                <a:ext cx="189360" cy="393840"/>
              </p14:xfrm>
            </p:contentPart>
          </mc:Choice>
          <mc:Fallback xmlns="">
            <p:pic>
              <p:nvPicPr>
                <p:cNvPr id="41" name="Viết tay 40">
                  <a:extLst>
                    <a:ext uri="{FF2B5EF4-FFF2-40B4-BE49-F238E27FC236}">
                      <a16:creationId xmlns:a16="http://schemas.microsoft.com/office/drawing/2014/main" id="{ED4669D6-5D72-824A-8A9C-3646FFE06906}"/>
                    </a:ext>
                  </a:extLst>
                </p:cNvPr>
                <p:cNvPicPr/>
                <p:nvPr/>
              </p:nvPicPr>
              <p:blipFill>
                <a:blip r:embed="rId25"/>
                <a:stretch>
                  <a:fillRect/>
                </a:stretch>
              </p:blipFill>
              <p:spPr>
                <a:xfrm>
                  <a:off x="4975386" y="4358179"/>
                  <a:ext cx="219960" cy="424440"/>
                </a:xfrm>
                <a:prstGeom prst="rect">
                  <a:avLst/>
                </a:prstGeom>
              </p:spPr>
            </p:pic>
          </mc:Fallback>
        </mc:AlternateContent>
      </p:grpSp>
      <p:grpSp>
        <p:nvGrpSpPr>
          <p:cNvPr id="48" name="Nhóm 47">
            <a:extLst>
              <a:ext uri="{FF2B5EF4-FFF2-40B4-BE49-F238E27FC236}">
                <a16:creationId xmlns:a16="http://schemas.microsoft.com/office/drawing/2014/main" id="{5FBBE7F1-B5AA-044C-BA1E-E129B546340B}"/>
              </a:ext>
            </a:extLst>
          </p:cNvPr>
          <p:cNvGrpSpPr/>
          <p:nvPr/>
        </p:nvGrpSpPr>
        <p:grpSpPr>
          <a:xfrm>
            <a:off x="4912026" y="4441699"/>
            <a:ext cx="787680" cy="283680"/>
            <a:chOff x="4912026" y="4441699"/>
            <a:chExt cx="787680" cy="283680"/>
          </a:xfrm>
        </p:grpSpPr>
        <mc:AlternateContent xmlns:mc="http://schemas.openxmlformats.org/markup-compatibility/2006" xmlns:p14="http://schemas.microsoft.com/office/powerpoint/2010/main">
          <mc:Choice Requires="p14">
            <p:contentPart p14:bwMode="auto" r:id="rId26">
              <p14:nvContentPartPr>
                <p14:cNvPr id="43" name="Viết tay 42">
                  <a:extLst>
                    <a:ext uri="{FF2B5EF4-FFF2-40B4-BE49-F238E27FC236}">
                      <a16:creationId xmlns:a16="http://schemas.microsoft.com/office/drawing/2014/main" id="{C919090D-2B8A-A84D-A74A-BBE73F4F88E0}"/>
                    </a:ext>
                  </a:extLst>
                </p14:cNvPr>
                <p14:cNvContentPartPr/>
                <p14:nvPr/>
              </p14:nvContentPartPr>
              <p14:xfrm>
                <a:off x="4959186" y="4509739"/>
                <a:ext cx="273240" cy="52920"/>
              </p14:xfrm>
            </p:contentPart>
          </mc:Choice>
          <mc:Fallback xmlns="">
            <p:pic>
              <p:nvPicPr>
                <p:cNvPr id="43" name="Viết tay 42">
                  <a:extLst>
                    <a:ext uri="{FF2B5EF4-FFF2-40B4-BE49-F238E27FC236}">
                      <a16:creationId xmlns:a16="http://schemas.microsoft.com/office/drawing/2014/main" id="{C919090D-2B8A-A84D-A74A-BBE73F4F88E0}"/>
                    </a:ext>
                  </a:extLst>
                </p:cNvPr>
                <p:cNvPicPr/>
                <p:nvPr/>
              </p:nvPicPr>
              <p:blipFill>
                <a:blip r:embed="rId27"/>
                <a:stretch>
                  <a:fillRect/>
                </a:stretch>
              </p:blipFill>
              <p:spPr>
                <a:xfrm>
                  <a:off x="4944066" y="4494619"/>
                  <a:ext cx="303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Viết tay 43">
                  <a:extLst>
                    <a:ext uri="{FF2B5EF4-FFF2-40B4-BE49-F238E27FC236}">
                      <a16:creationId xmlns:a16="http://schemas.microsoft.com/office/drawing/2014/main" id="{580814C5-3366-0841-8A2D-58DCDB2CBBB9}"/>
                    </a:ext>
                  </a:extLst>
                </p14:cNvPr>
                <p14:cNvContentPartPr/>
                <p14:nvPr/>
              </p14:nvContentPartPr>
              <p14:xfrm>
                <a:off x="4912026" y="4441699"/>
                <a:ext cx="246960" cy="246960"/>
              </p14:xfrm>
            </p:contentPart>
          </mc:Choice>
          <mc:Fallback xmlns="">
            <p:pic>
              <p:nvPicPr>
                <p:cNvPr id="44" name="Viết tay 43">
                  <a:extLst>
                    <a:ext uri="{FF2B5EF4-FFF2-40B4-BE49-F238E27FC236}">
                      <a16:creationId xmlns:a16="http://schemas.microsoft.com/office/drawing/2014/main" id="{580814C5-3366-0841-8A2D-58DCDB2CBBB9}"/>
                    </a:ext>
                  </a:extLst>
                </p:cNvPr>
                <p:cNvPicPr/>
                <p:nvPr/>
              </p:nvPicPr>
              <p:blipFill>
                <a:blip r:embed="rId29"/>
                <a:stretch>
                  <a:fillRect/>
                </a:stretch>
              </p:blipFill>
              <p:spPr>
                <a:xfrm>
                  <a:off x="4896906" y="4426579"/>
                  <a:ext cx="2775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Viết tay 45">
                  <a:extLst>
                    <a:ext uri="{FF2B5EF4-FFF2-40B4-BE49-F238E27FC236}">
                      <a16:creationId xmlns:a16="http://schemas.microsoft.com/office/drawing/2014/main" id="{39070EA5-DD2A-DD42-A0EF-4B1D2511B1D4}"/>
                    </a:ext>
                  </a:extLst>
                </p14:cNvPr>
                <p14:cNvContentPartPr/>
                <p14:nvPr/>
              </p14:nvContentPartPr>
              <p14:xfrm>
                <a:off x="5441946" y="4488859"/>
                <a:ext cx="246960" cy="120960"/>
              </p14:xfrm>
            </p:contentPart>
          </mc:Choice>
          <mc:Fallback xmlns="">
            <p:pic>
              <p:nvPicPr>
                <p:cNvPr id="46" name="Viết tay 45">
                  <a:extLst>
                    <a:ext uri="{FF2B5EF4-FFF2-40B4-BE49-F238E27FC236}">
                      <a16:creationId xmlns:a16="http://schemas.microsoft.com/office/drawing/2014/main" id="{39070EA5-DD2A-DD42-A0EF-4B1D2511B1D4}"/>
                    </a:ext>
                  </a:extLst>
                </p:cNvPr>
                <p:cNvPicPr/>
                <p:nvPr/>
              </p:nvPicPr>
              <p:blipFill>
                <a:blip r:embed="rId31"/>
                <a:stretch>
                  <a:fillRect/>
                </a:stretch>
              </p:blipFill>
              <p:spPr>
                <a:xfrm>
                  <a:off x="5426826" y="4473739"/>
                  <a:ext cx="277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Viết tay 46">
                  <a:extLst>
                    <a:ext uri="{FF2B5EF4-FFF2-40B4-BE49-F238E27FC236}">
                      <a16:creationId xmlns:a16="http://schemas.microsoft.com/office/drawing/2014/main" id="{9BF1B100-03BA-CC4F-B1D5-50A5246BA7B1}"/>
                    </a:ext>
                  </a:extLst>
                </p14:cNvPr>
                <p14:cNvContentPartPr/>
                <p14:nvPr/>
              </p14:nvContentPartPr>
              <p14:xfrm>
                <a:off x="5284626" y="4499299"/>
                <a:ext cx="415080" cy="226080"/>
              </p14:xfrm>
            </p:contentPart>
          </mc:Choice>
          <mc:Fallback xmlns="">
            <p:pic>
              <p:nvPicPr>
                <p:cNvPr id="47" name="Viết tay 46">
                  <a:extLst>
                    <a:ext uri="{FF2B5EF4-FFF2-40B4-BE49-F238E27FC236}">
                      <a16:creationId xmlns:a16="http://schemas.microsoft.com/office/drawing/2014/main" id="{9BF1B100-03BA-CC4F-B1D5-50A5246BA7B1}"/>
                    </a:ext>
                  </a:extLst>
                </p:cNvPr>
                <p:cNvPicPr/>
                <p:nvPr/>
              </p:nvPicPr>
              <p:blipFill>
                <a:blip r:embed="rId33"/>
                <a:stretch>
                  <a:fillRect/>
                </a:stretch>
              </p:blipFill>
              <p:spPr>
                <a:xfrm>
                  <a:off x="5269506" y="4484179"/>
                  <a:ext cx="445320" cy="256680"/>
                </a:xfrm>
                <a:prstGeom prst="rect">
                  <a:avLst/>
                </a:prstGeom>
              </p:spPr>
            </p:pic>
          </mc:Fallback>
        </mc:AlternateContent>
      </p:grpSp>
    </p:spTree>
    <p:extLst>
      <p:ext uri="{BB962C8B-B14F-4D97-AF65-F5344CB8AC3E}">
        <p14:creationId xmlns:p14="http://schemas.microsoft.com/office/powerpoint/2010/main" val="3123176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7B7BD709-8826-4781-AED8-00C4252AF073}" type="slidenum">
              <a:rPr lang="en-US"/>
              <a:pPr/>
              <a:t>99</a:t>
            </a:fld>
            <a:endParaRPr lang="en-US"/>
          </a:p>
        </p:txBody>
      </p:sp>
      <p:sp>
        <p:nvSpPr>
          <p:cNvPr id="95234" name="Rectangle 2"/>
          <p:cNvSpPr>
            <a:spLocks noGrp="1" noChangeArrowheads="1"/>
          </p:cNvSpPr>
          <p:nvPr>
            <p:ph type="title"/>
          </p:nvPr>
        </p:nvSpPr>
        <p:spPr/>
        <p:txBody>
          <a:bodyPr/>
          <a:lstStyle/>
          <a:p>
            <a:r>
              <a:rPr lang="en-US"/>
              <a:t>Ví dụ 1 MCEW(2)</a:t>
            </a:r>
          </a:p>
        </p:txBody>
      </p:sp>
      <p:pic>
        <p:nvPicPr>
          <p:cNvPr id="1026" name="Picture 2">
            <a:extLst>
              <a:ext uri="{FF2B5EF4-FFF2-40B4-BE49-F238E27FC236}">
                <a16:creationId xmlns:a16="http://schemas.microsoft.com/office/drawing/2014/main" id="{359DF9CF-501B-4B08-A8F6-7C12A4C5A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546991"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66AED-C4BC-43DF-8C97-7D618946C793}"/>
                  </a:ext>
                </a:extLst>
              </p:cNvPr>
              <p:cNvSpPr>
                <a:spLocks noGrp="1"/>
              </p:cNvSpPr>
              <p:nvPr>
                <p:ph idx="1"/>
              </p:nvPr>
            </p:nvSpPr>
            <p:spPr>
              <a:xfrm>
                <a:off x="152400" y="937418"/>
                <a:ext cx="4343400" cy="4525963"/>
              </a:xfrm>
            </p:spPr>
            <p:txBody>
              <a:bodyPr>
                <a:normAutofit fontScale="85000" lnSpcReduction="20000"/>
              </a:bodyPr>
              <a:lstStyle/>
              <a:p>
                <a:r>
                  <a:rPr lang="en-US" sz="2000"/>
                  <a:t>Cập nhật hàm thỏa hiêp</a:t>
                </a:r>
              </a:p>
              <a:p>
                <a:r>
                  <a:rPr lang="en-US" sz="2000"/>
                  <a:t>T(3)=</a:t>
                </a:r>
                <a14:m>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a:rPr>
                          <m:t>5</m:t>
                        </m:r>
                      </m:e>
                    </m:rad>
                    <m:r>
                      <a:rPr lang="en-US" sz="2000" b="0" i="1" smtClean="0">
                        <a:latin typeface="Cambria Math"/>
                      </a:rPr>
                      <m:t>−3&lt;0</m:t>
                    </m:r>
                  </m:oMath>
                </a14:m>
                <a:endParaRPr lang="en-US" sz="2000" b="0"/>
              </a:p>
              <a:p>
                <a:r>
                  <a:rPr lang="en-US" sz="2000"/>
                  <a:t>T(4)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2</m:t>
                        </m:r>
                      </m:e>
                    </m:rad>
                    <m:r>
                      <a:rPr lang="en-US" sz="2000" b="0" i="1" smtClean="0">
                        <a:latin typeface="Cambria Math"/>
                      </a:rPr>
                      <m:t>&gt;0</m:t>
                    </m:r>
                  </m:oMath>
                </a14:m>
                <a:endParaRPr lang="en-US" sz="2000"/>
              </a:p>
              <a:p>
                <a:r>
                  <a:rPr lang="en-US" sz="2000"/>
                  <a:t>T(5)=</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
                      <a:rPr lang="en-US" sz="2000" b="0" i="1" smtClean="0">
                        <a:latin typeface="Cambria Math"/>
                      </a:rPr>
                      <m:t>2</m:t>
                    </m:r>
                    <m:rad>
                      <m:radPr>
                        <m:degHide m:val="on"/>
                        <m:ctrlPr>
                          <a:rPr lang="en-US" sz="2000" i="1">
                            <a:latin typeface="Cambria Math" panose="02040503050406030204" pitchFamily="18" charset="0"/>
                          </a:rPr>
                        </m:ctrlPr>
                      </m:radPr>
                      <m:deg/>
                      <m:e>
                        <m:r>
                          <a:rPr lang="en-US" sz="2000" i="1">
                            <a:latin typeface="Cambria Math"/>
                          </a:rPr>
                          <m:t>2</m:t>
                        </m:r>
                      </m:e>
                    </m:rad>
                    <m:r>
                      <a:rPr lang="en-US" sz="2000" i="1">
                        <a:latin typeface="Cambria Math"/>
                      </a:rPr>
                      <m:t>&lt;0</m:t>
                    </m:r>
                  </m:oMath>
                </a14:m>
                <a:endParaRPr lang="en-US" sz="2000"/>
              </a:p>
              <a:p>
                <a:r>
                  <a:rPr lang="en-US" sz="2000"/>
                  <a:t> T(6)=</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5</m:t>
                        </m:r>
                      </m:e>
                    </m:rad>
                    <m:r>
                      <a:rPr lang="en-US" sz="2000" b="0" i="1" smtClean="0">
                        <a:latin typeface="Cambria Math"/>
                      </a:rPr>
                      <m:t>=0</m:t>
                    </m:r>
                  </m:oMath>
                </a14:m>
                <a:r>
                  <a:rPr lang="en-US" sz="2000" b="0"/>
                  <a:t>=T(7)=T(12)=T(13)</a:t>
                </a:r>
              </a:p>
              <a:p>
                <a:r>
                  <a:rPr lang="en-US" sz="2000"/>
                  <a:t>T(9)=</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a:rPr>
                          <m:t>5</m:t>
                        </m:r>
                      </m:e>
                    </m:rad>
                    <m:r>
                      <a:rPr lang="en-US" sz="2000" i="1">
                        <a:latin typeface="Cambria Math"/>
                      </a:rPr>
                      <m:t>−</m:t>
                    </m:r>
                  </m:oMath>
                </a14:m>
                <a:r>
                  <a:rPr lang="en-US" sz="2000" b="0"/>
                  <a:t>3 &lt;0</a:t>
                </a:r>
              </a:p>
              <a:p>
                <a:r>
                  <a:rPr lang="en-US" sz="2000">
                    <a:solidFill>
                      <a:schemeClr val="accent2"/>
                    </a:solidFill>
                  </a:rPr>
                  <a:t>T(10) =</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=0</m:t>
                    </m:r>
                  </m:oMath>
                </a14:m>
                <a:endParaRPr lang="en-US" sz="2000">
                  <a:solidFill>
                    <a:schemeClr val="accent2"/>
                  </a:solidFill>
                </a:endParaRPr>
              </a:p>
              <a:p>
                <a:r>
                  <a:rPr lang="en-US" sz="2000">
                    <a:solidFill>
                      <a:schemeClr val="accent2"/>
                    </a:solidFill>
                  </a:rPr>
                  <a:t>T(11)=</a:t>
                </a:r>
                <a14:m>
                  <m:oMath xmlns:m="http://schemas.openxmlformats.org/officeDocument/2006/math">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solidFill>
                          <a:schemeClr val="accent2"/>
                        </a:solidFill>
                        <a:latin typeface="Cambria Math"/>
                      </a:rPr>
                      <m:t>−</m:t>
                    </m:r>
                    <m:rad>
                      <m:radPr>
                        <m:degHide m:val="on"/>
                        <m:ctrlPr>
                          <a:rPr lang="en-US" sz="2000" i="1">
                            <a:solidFill>
                              <a:schemeClr val="accent2"/>
                            </a:solidFill>
                            <a:latin typeface="Cambria Math" panose="02040503050406030204" pitchFamily="18" charset="0"/>
                          </a:rPr>
                        </m:ctrlPr>
                      </m:radPr>
                      <m:deg/>
                      <m:e>
                        <m:r>
                          <a:rPr lang="en-US" sz="2000" i="1">
                            <a:solidFill>
                              <a:schemeClr val="accent2"/>
                            </a:solidFill>
                            <a:latin typeface="Cambria Math"/>
                          </a:rPr>
                          <m:t>5</m:t>
                        </m:r>
                      </m:e>
                    </m:rad>
                    <m:r>
                      <a:rPr lang="en-US" sz="2000" i="1">
                        <a:latin typeface="Cambria Math"/>
                      </a:rPr>
                      <m:t>=0</m:t>
                    </m:r>
                  </m:oMath>
                </a14:m>
                <a:endParaRPr lang="en-US" sz="2000"/>
              </a:p>
              <a:p>
                <a:r>
                  <a:rPr lang="en-US" sz="2000">
                    <a:solidFill>
                      <a:srgbClr val="C00000"/>
                    </a:solidFill>
                  </a:rPr>
                  <a:t>T(14)=</a:t>
                </a:r>
                <a14:m>
                  <m:oMath xmlns:m="http://schemas.openxmlformats.org/officeDocument/2006/math">
                    <m:rad>
                      <m:radPr>
                        <m:degHide m:val="on"/>
                        <m:ctrlPr>
                          <a:rPr lang="en-US" sz="2000" i="1">
                            <a:solidFill>
                              <a:srgbClr val="C00000"/>
                            </a:solidFill>
                            <a:latin typeface="Cambria Math" panose="02040503050406030204" pitchFamily="18" charset="0"/>
                          </a:rPr>
                        </m:ctrlPr>
                      </m:radPr>
                      <m:deg/>
                      <m:e>
                        <m:r>
                          <a:rPr lang="en-US" sz="2000" b="0" i="1" smtClean="0">
                            <a:solidFill>
                              <a:srgbClr val="C00000"/>
                            </a:solidFill>
                            <a:latin typeface="Cambria Math"/>
                          </a:rPr>
                          <m:t>10</m:t>
                        </m:r>
                      </m:e>
                    </m:rad>
                    <m:r>
                      <a:rPr lang="en-US" sz="2000" i="1">
                        <a:solidFill>
                          <a:srgbClr val="C00000"/>
                        </a:solidFill>
                        <a:latin typeface="Cambria Math"/>
                      </a:rPr>
                      <m:t>−</m:t>
                    </m:r>
                    <m:rad>
                      <m:radPr>
                        <m:degHide m:val="on"/>
                        <m:ctrlPr>
                          <a:rPr lang="en-US" sz="2000" i="1">
                            <a:solidFill>
                              <a:srgbClr val="C00000"/>
                            </a:solidFill>
                            <a:latin typeface="Cambria Math" panose="02040503050406030204" pitchFamily="18" charset="0"/>
                          </a:rPr>
                        </m:ctrlPr>
                      </m:radPr>
                      <m:deg/>
                      <m:e>
                        <m:r>
                          <a:rPr lang="en-US" sz="2000" i="1">
                            <a:solidFill>
                              <a:srgbClr val="C00000"/>
                            </a:solidFill>
                            <a:latin typeface="Cambria Math"/>
                          </a:rPr>
                          <m:t>10</m:t>
                        </m:r>
                      </m:e>
                    </m:rad>
                  </m:oMath>
                </a14:m>
                <a:r>
                  <a:rPr lang="en-US" sz="2000">
                    <a:solidFill>
                      <a:srgbClr val="C00000"/>
                    </a:solidFill>
                  </a:rPr>
                  <a:t> =0</a:t>
                </a:r>
              </a:p>
              <a:p>
                <a:r>
                  <a:rPr lang="en-US" sz="2000">
                    <a:solidFill>
                      <a:schemeClr val="accent2"/>
                    </a:solidFill>
                  </a:rPr>
                  <a:t>T(16)=</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a:rPr>
                          <m:t>10</m:t>
                        </m:r>
                      </m:e>
                    </m:rad>
                    <m:r>
                      <a:rPr lang="en-US" sz="2000" i="1">
                        <a:latin typeface="Cambria Math"/>
                      </a:rPr>
                      <m:t>−</m:t>
                    </m:r>
                    <m:rad>
                      <m:radPr>
                        <m:degHide m:val="on"/>
                        <m:ctrlPr>
                          <a:rPr lang="en-US" sz="2000" i="1">
                            <a:latin typeface="Cambria Math" panose="02040503050406030204" pitchFamily="18" charset="0"/>
                          </a:rPr>
                        </m:ctrlPr>
                      </m:radPr>
                      <m:deg/>
                      <m:e>
                        <m:r>
                          <a:rPr lang="en-US" sz="2000" b="0" i="1" smtClean="0">
                            <a:latin typeface="Cambria Math"/>
                          </a:rPr>
                          <m:t>10</m:t>
                        </m:r>
                      </m:e>
                    </m:rad>
                  </m:oMath>
                </a14:m>
                <a:r>
                  <a:rPr lang="en-US" sz="2000"/>
                  <a:t> =0</a:t>
                </a:r>
              </a:p>
              <a:p>
                <a:r>
                  <a:rPr lang="en-US" sz="2000"/>
                  <a:t>T(17)=4</a:t>
                </a:r>
                <a14:m>
                  <m:oMath xmlns:m="http://schemas.openxmlformats.org/officeDocument/2006/math">
                    <m:r>
                      <a:rPr lang="en-US" sz="2000" i="1">
                        <a:latin typeface="Cambria Math"/>
                      </a:rPr>
                      <m:t>−</m:t>
                    </m:r>
                    <m:rad>
                      <m:radPr>
                        <m:degHide m:val="on"/>
                        <m:ctrlPr>
                          <a:rPr lang="en-US" sz="2000" i="1">
                            <a:latin typeface="Cambria Math" panose="02040503050406030204" pitchFamily="18" charset="0"/>
                          </a:rPr>
                        </m:ctrlPr>
                      </m:radPr>
                      <m:deg/>
                      <m:e>
                        <m:r>
                          <a:rPr lang="en-US" sz="2000" i="1">
                            <a:latin typeface="Cambria Math"/>
                          </a:rPr>
                          <m:t>5</m:t>
                        </m:r>
                      </m:e>
                    </m:rad>
                    <m:r>
                      <a:rPr lang="en-US" sz="2000" b="0" i="1" smtClean="0">
                        <a:latin typeface="Cambria Math"/>
                      </a:rPr>
                      <m:t>&gt;</m:t>
                    </m:r>
                    <m:r>
                      <a:rPr lang="en-US" sz="2000" i="1">
                        <a:latin typeface="Cambria Math"/>
                      </a:rPr>
                      <m:t>0</m:t>
                    </m:r>
                  </m:oMath>
                </a14:m>
                <a:endParaRPr lang="en-US" sz="2000"/>
              </a:p>
              <a:p>
                <a:r>
                  <a:rPr lang="en-US" sz="2000"/>
                  <a:t>T(3) nhỏ nhất. Nối (3,5)  chấp nhận</a:t>
                </a:r>
              </a:p>
              <a:p>
                <a:endParaRPr lang="en-US" sz="2000"/>
              </a:p>
              <a:p>
                <a:endParaRPr lang="en-US" sz="2000" b="0"/>
              </a:p>
              <a:p>
                <a:endParaRPr lang="en-US" sz="2000" b="0"/>
              </a:p>
              <a:p>
                <a:endParaRPr lang="en-US" sz="2000"/>
              </a:p>
              <a:p>
                <a:endParaRPr lang="en-US" sz="2000"/>
              </a:p>
            </p:txBody>
          </p:sp>
        </mc:Choice>
        <mc:Fallback xmlns="">
          <p:sp>
            <p:nvSpPr>
              <p:cNvPr id="3" name="Content Placeholder 2">
                <a:extLst>
                  <a:ext uri="{FF2B5EF4-FFF2-40B4-BE49-F238E27FC236}">
                    <a16:creationId xmlns="" xmlns:a16="http://schemas.microsoft.com/office/drawing/2014/main" id="{B2766AED-C4BC-43DF-8C97-7D618946C793}"/>
                  </a:ext>
                </a:extLst>
              </p:cNvPr>
              <p:cNvSpPr>
                <a:spLocks noGrp="1" noRot="1" noChangeAspect="1" noMove="1" noResize="1" noEditPoints="1" noAdjustHandles="1" noChangeArrowheads="1" noChangeShapeType="1" noTextEdit="1"/>
              </p:cNvSpPr>
              <p:nvPr>
                <p:ph idx="1"/>
              </p:nvPr>
            </p:nvSpPr>
            <p:spPr>
              <a:xfrm>
                <a:off x="152400" y="937418"/>
                <a:ext cx="4343400" cy="4525963"/>
              </a:xfrm>
              <a:blipFill rotWithShape="1">
                <a:blip r:embed="rId3"/>
                <a:stretch>
                  <a:fillRect l="-701" t="-809"/>
                </a:stretch>
              </a:blipFill>
            </p:spPr>
            <p:txBody>
              <a:bodyPr/>
              <a:lstStyle/>
              <a:p>
                <a:r>
                  <a:rPr lang="en-US">
                    <a:noFill/>
                  </a:rPr>
                  <a:t> </a:t>
                </a:r>
              </a:p>
            </p:txBody>
          </p:sp>
        </mc:Fallback>
      </mc:AlternateContent>
      <p:cxnSp>
        <p:nvCxnSpPr>
          <p:cNvPr id="5" name="Straight Connector 4"/>
          <p:cNvCxnSpPr/>
          <p:nvPr/>
        </p:nvCxnSpPr>
        <p:spPr bwMode="auto">
          <a:xfrm>
            <a:off x="5334000" y="2286000"/>
            <a:ext cx="304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H="1" flipV="1">
            <a:off x="6507295" y="2272748"/>
            <a:ext cx="807905" cy="318052"/>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bwMode="auto">
          <a:xfrm>
            <a:off x="8153400" y="1828800"/>
            <a:ext cx="3810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391400" y="1828800"/>
            <a:ext cx="762000" cy="762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6507295" y="3429000"/>
            <a:ext cx="807905" cy="228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flipV="1">
            <a:off x="5715000" y="4114800"/>
            <a:ext cx="775252" cy="387626"/>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bwMode="auto">
          <a:xfrm>
            <a:off x="7315200" y="3657600"/>
            <a:ext cx="1219200" cy="0"/>
          </a:xfrm>
          <a:prstGeom prst="line">
            <a:avLst/>
          </a:prstGeom>
          <a:ln>
            <a:solidFill>
              <a:schemeClr val="tx1"/>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Connector 20"/>
          <p:cNvCxnSpPr/>
          <p:nvPr/>
        </p:nvCxnSpPr>
        <p:spPr bwMode="auto">
          <a:xfrm>
            <a:off x="8153400" y="4572000"/>
            <a:ext cx="381000" cy="762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p:cNvCxnSpPr/>
          <p:nvPr/>
        </p:nvCxnSpPr>
        <p:spPr bwMode="auto">
          <a:xfrm flipH="1">
            <a:off x="7315200" y="4572000"/>
            <a:ext cx="685800"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6507295" y="4572000"/>
            <a:ext cx="807905"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6057901" y="4953000"/>
            <a:ext cx="1333499" cy="381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4000" y="4953000"/>
            <a:ext cx="838200" cy="381000"/>
          </a:xfrm>
          <a:prstGeom prst="line">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4" name="Straight Connector 23"/>
          <p:cNvCxnSpPr/>
          <p:nvPr/>
        </p:nvCxnSpPr>
        <p:spPr bwMode="auto">
          <a:xfrm>
            <a:off x="4953000" y="41910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4953000" y="4191000"/>
            <a:ext cx="6858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8" name="Viết tay 7">
                <a:extLst>
                  <a:ext uri="{FF2B5EF4-FFF2-40B4-BE49-F238E27FC236}">
                    <a16:creationId xmlns:a16="http://schemas.microsoft.com/office/drawing/2014/main" id="{122E5403-62FC-8440-BCEF-C844D15936D7}"/>
                  </a:ext>
                </a:extLst>
              </p14:cNvPr>
              <p14:cNvContentPartPr/>
              <p14:nvPr/>
            </p14:nvContentPartPr>
            <p14:xfrm>
              <a:off x="5646426" y="4184659"/>
              <a:ext cx="47880" cy="56160"/>
            </p14:xfrm>
          </p:contentPart>
        </mc:Choice>
        <mc:Fallback xmlns="">
          <p:pic>
            <p:nvPicPr>
              <p:cNvPr id="8" name="Viết tay 7">
                <a:extLst>
                  <a:ext uri="{FF2B5EF4-FFF2-40B4-BE49-F238E27FC236}">
                    <a16:creationId xmlns:a16="http://schemas.microsoft.com/office/drawing/2014/main" id="{122E5403-62FC-8440-BCEF-C844D15936D7}"/>
                  </a:ext>
                </a:extLst>
              </p:cNvPr>
              <p:cNvPicPr/>
              <p:nvPr/>
            </p:nvPicPr>
            <p:blipFill>
              <a:blip r:embed="rId5"/>
              <a:stretch>
                <a:fillRect/>
              </a:stretch>
            </p:blipFill>
            <p:spPr>
              <a:xfrm>
                <a:off x="5630946" y="4169179"/>
                <a:ext cx="78480" cy="86760"/>
              </a:xfrm>
              <a:prstGeom prst="rect">
                <a:avLst/>
              </a:prstGeom>
            </p:spPr>
          </p:pic>
        </mc:Fallback>
      </mc:AlternateContent>
      <p:grpSp>
        <p:nvGrpSpPr>
          <p:cNvPr id="18" name="Nhóm 17">
            <a:extLst>
              <a:ext uri="{FF2B5EF4-FFF2-40B4-BE49-F238E27FC236}">
                <a16:creationId xmlns:a16="http://schemas.microsoft.com/office/drawing/2014/main" id="{03DC709E-F5A9-C240-A234-EB19EDA9DC3D}"/>
              </a:ext>
            </a:extLst>
          </p:cNvPr>
          <p:cNvGrpSpPr/>
          <p:nvPr/>
        </p:nvGrpSpPr>
        <p:grpSpPr>
          <a:xfrm>
            <a:off x="4838586" y="4231819"/>
            <a:ext cx="808560" cy="635400"/>
            <a:chOff x="4838586" y="4231819"/>
            <a:chExt cx="808560" cy="635400"/>
          </a:xfrm>
        </p:grpSpPr>
        <mc:AlternateContent xmlns:mc="http://schemas.openxmlformats.org/markup-compatibility/2006" xmlns:p14="http://schemas.microsoft.com/office/powerpoint/2010/main">
          <mc:Choice Requires="p14">
            <p:contentPart p14:bwMode="auto" r:id="rId6">
              <p14:nvContentPartPr>
                <p14:cNvPr id="9" name="Viết tay 8">
                  <a:extLst>
                    <a:ext uri="{FF2B5EF4-FFF2-40B4-BE49-F238E27FC236}">
                      <a16:creationId xmlns:a16="http://schemas.microsoft.com/office/drawing/2014/main" id="{D5A915EF-DD8F-F545-99C8-963ADF8B0691}"/>
                    </a:ext>
                  </a:extLst>
                </p14:cNvPr>
                <p14:cNvContentPartPr/>
                <p14:nvPr/>
              </p14:nvContentPartPr>
              <p14:xfrm>
                <a:off x="5279226" y="4231819"/>
                <a:ext cx="367560" cy="635400"/>
              </p14:xfrm>
            </p:contentPart>
          </mc:Choice>
          <mc:Fallback xmlns="">
            <p:pic>
              <p:nvPicPr>
                <p:cNvPr id="9" name="Viết tay 8">
                  <a:extLst>
                    <a:ext uri="{FF2B5EF4-FFF2-40B4-BE49-F238E27FC236}">
                      <a16:creationId xmlns:a16="http://schemas.microsoft.com/office/drawing/2014/main" id="{D5A915EF-DD8F-F545-99C8-963ADF8B0691}"/>
                    </a:ext>
                  </a:extLst>
                </p:cNvPr>
                <p:cNvPicPr/>
                <p:nvPr/>
              </p:nvPicPr>
              <p:blipFill>
                <a:blip r:embed="rId7"/>
                <a:stretch>
                  <a:fillRect/>
                </a:stretch>
              </p:blipFill>
              <p:spPr>
                <a:xfrm>
                  <a:off x="5264106" y="4216339"/>
                  <a:ext cx="39816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Viết tay 9">
                  <a:extLst>
                    <a:ext uri="{FF2B5EF4-FFF2-40B4-BE49-F238E27FC236}">
                      <a16:creationId xmlns:a16="http://schemas.microsoft.com/office/drawing/2014/main" id="{3F9F558B-1859-7743-8AF4-F0268882457D}"/>
                    </a:ext>
                  </a:extLst>
                </p14:cNvPr>
                <p14:cNvContentPartPr/>
                <p14:nvPr/>
              </p14:nvContentPartPr>
              <p14:xfrm>
                <a:off x="5353026" y="4488859"/>
                <a:ext cx="294120" cy="189360"/>
              </p14:xfrm>
            </p:contentPart>
          </mc:Choice>
          <mc:Fallback xmlns="">
            <p:pic>
              <p:nvPicPr>
                <p:cNvPr id="10" name="Viết tay 9">
                  <a:extLst>
                    <a:ext uri="{FF2B5EF4-FFF2-40B4-BE49-F238E27FC236}">
                      <a16:creationId xmlns:a16="http://schemas.microsoft.com/office/drawing/2014/main" id="{3F9F558B-1859-7743-8AF4-F0268882457D}"/>
                    </a:ext>
                  </a:extLst>
                </p:cNvPr>
                <p:cNvPicPr/>
                <p:nvPr/>
              </p:nvPicPr>
              <p:blipFill>
                <a:blip r:embed="rId9"/>
                <a:stretch>
                  <a:fillRect/>
                </a:stretch>
              </p:blipFill>
              <p:spPr>
                <a:xfrm>
                  <a:off x="5337546" y="4473739"/>
                  <a:ext cx="324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Viết tay 11">
                  <a:extLst>
                    <a:ext uri="{FF2B5EF4-FFF2-40B4-BE49-F238E27FC236}">
                      <a16:creationId xmlns:a16="http://schemas.microsoft.com/office/drawing/2014/main" id="{C6397CDA-2DDE-1E47-9695-52374143BA6B}"/>
                    </a:ext>
                  </a:extLst>
                </p14:cNvPr>
                <p14:cNvContentPartPr/>
                <p14:nvPr/>
              </p14:nvContentPartPr>
              <p14:xfrm>
                <a:off x="5253306" y="4551859"/>
                <a:ext cx="330840" cy="168120"/>
              </p14:xfrm>
            </p:contentPart>
          </mc:Choice>
          <mc:Fallback xmlns="">
            <p:pic>
              <p:nvPicPr>
                <p:cNvPr id="12" name="Viết tay 11">
                  <a:extLst>
                    <a:ext uri="{FF2B5EF4-FFF2-40B4-BE49-F238E27FC236}">
                      <a16:creationId xmlns:a16="http://schemas.microsoft.com/office/drawing/2014/main" id="{C6397CDA-2DDE-1E47-9695-52374143BA6B}"/>
                    </a:ext>
                  </a:extLst>
                </p:cNvPr>
                <p:cNvPicPr/>
                <p:nvPr/>
              </p:nvPicPr>
              <p:blipFill>
                <a:blip r:embed="rId11"/>
                <a:stretch>
                  <a:fillRect/>
                </a:stretch>
              </p:blipFill>
              <p:spPr>
                <a:xfrm>
                  <a:off x="5237826" y="4536739"/>
                  <a:ext cx="3614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Viết tay 15">
                  <a:extLst>
                    <a:ext uri="{FF2B5EF4-FFF2-40B4-BE49-F238E27FC236}">
                      <a16:creationId xmlns:a16="http://schemas.microsoft.com/office/drawing/2014/main" id="{4815C832-3816-5E49-BA84-D118268E1607}"/>
                    </a:ext>
                  </a:extLst>
                </p14:cNvPr>
                <p14:cNvContentPartPr/>
                <p14:nvPr/>
              </p14:nvContentPartPr>
              <p14:xfrm>
                <a:off x="4838586" y="4242259"/>
                <a:ext cx="415080" cy="619560"/>
              </p14:xfrm>
            </p:contentPart>
          </mc:Choice>
          <mc:Fallback xmlns="">
            <p:pic>
              <p:nvPicPr>
                <p:cNvPr id="16" name="Viết tay 15">
                  <a:extLst>
                    <a:ext uri="{FF2B5EF4-FFF2-40B4-BE49-F238E27FC236}">
                      <a16:creationId xmlns:a16="http://schemas.microsoft.com/office/drawing/2014/main" id="{4815C832-3816-5E49-BA84-D118268E1607}"/>
                    </a:ext>
                  </a:extLst>
                </p:cNvPr>
                <p:cNvPicPr/>
                <p:nvPr/>
              </p:nvPicPr>
              <p:blipFill>
                <a:blip r:embed="rId13"/>
                <a:stretch>
                  <a:fillRect/>
                </a:stretch>
              </p:blipFill>
              <p:spPr>
                <a:xfrm>
                  <a:off x="4823466" y="4227139"/>
                  <a:ext cx="445320" cy="650160"/>
                </a:xfrm>
                <a:prstGeom prst="rect">
                  <a:avLst/>
                </a:prstGeom>
              </p:spPr>
            </p:pic>
          </mc:Fallback>
        </mc:AlternateContent>
      </p:grpSp>
      <p:grpSp>
        <p:nvGrpSpPr>
          <p:cNvPr id="26" name="Nhóm 25">
            <a:extLst>
              <a:ext uri="{FF2B5EF4-FFF2-40B4-BE49-F238E27FC236}">
                <a16:creationId xmlns:a16="http://schemas.microsoft.com/office/drawing/2014/main" id="{39F56E63-5330-8943-9E7A-7C408A81462B}"/>
              </a:ext>
            </a:extLst>
          </p:cNvPr>
          <p:cNvGrpSpPr/>
          <p:nvPr/>
        </p:nvGrpSpPr>
        <p:grpSpPr>
          <a:xfrm>
            <a:off x="4943706" y="4410019"/>
            <a:ext cx="262800" cy="215640"/>
            <a:chOff x="4943706" y="4410019"/>
            <a:chExt cx="262800" cy="215640"/>
          </a:xfrm>
        </p:grpSpPr>
        <mc:AlternateContent xmlns:mc="http://schemas.openxmlformats.org/markup-compatibility/2006" xmlns:p14="http://schemas.microsoft.com/office/powerpoint/2010/main">
          <mc:Choice Requires="p14">
            <p:contentPart p14:bwMode="auto" r:id="rId14">
              <p14:nvContentPartPr>
                <p14:cNvPr id="20" name="Viết tay 19">
                  <a:extLst>
                    <a:ext uri="{FF2B5EF4-FFF2-40B4-BE49-F238E27FC236}">
                      <a16:creationId xmlns:a16="http://schemas.microsoft.com/office/drawing/2014/main" id="{3861CC17-15EE-7C43-93BE-4978AD451F8E}"/>
                    </a:ext>
                  </a:extLst>
                </p14:cNvPr>
                <p14:cNvContentPartPr/>
                <p14:nvPr/>
              </p14:nvContentPartPr>
              <p14:xfrm>
                <a:off x="4943706" y="4478419"/>
                <a:ext cx="262800" cy="42480"/>
              </p14:xfrm>
            </p:contentPart>
          </mc:Choice>
          <mc:Fallback xmlns="">
            <p:pic>
              <p:nvPicPr>
                <p:cNvPr id="20" name="Viết tay 19">
                  <a:extLst>
                    <a:ext uri="{FF2B5EF4-FFF2-40B4-BE49-F238E27FC236}">
                      <a16:creationId xmlns:a16="http://schemas.microsoft.com/office/drawing/2014/main" id="{3861CC17-15EE-7C43-93BE-4978AD451F8E}"/>
                    </a:ext>
                  </a:extLst>
                </p:cNvPr>
                <p:cNvPicPr/>
                <p:nvPr/>
              </p:nvPicPr>
              <p:blipFill>
                <a:blip r:embed="rId15"/>
                <a:stretch>
                  <a:fillRect/>
                </a:stretch>
              </p:blipFill>
              <p:spPr>
                <a:xfrm>
                  <a:off x="4928226" y="4463299"/>
                  <a:ext cx="293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Viết tay 21">
                  <a:extLst>
                    <a:ext uri="{FF2B5EF4-FFF2-40B4-BE49-F238E27FC236}">
                      <a16:creationId xmlns:a16="http://schemas.microsoft.com/office/drawing/2014/main" id="{11D4A40C-937E-7740-82F5-802558B53193}"/>
                    </a:ext>
                  </a:extLst>
                </p14:cNvPr>
                <p14:cNvContentPartPr/>
                <p14:nvPr/>
              </p14:nvContentPartPr>
              <p14:xfrm>
                <a:off x="4975026" y="4410019"/>
                <a:ext cx="210240" cy="215640"/>
              </p14:xfrm>
            </p:contentPart>
          </mc:Choice>
          <mc:Fallback xmlns="">
            <p:pic>
              <p:nvPicPr>
                <p:cNvPr id="22" name="Viết tay 21">
                  <a:extLst>
                    <a:ext uri="{FF2B5EF4-FFF2-40B4-BE49-F238E27FC236}">
                      <a16:creationId xmlns:a16="http://schemas.microsoft.com/office/drawing/2014/main" id="{11D4A40C-937E-7740-82F5-802558B53193}"/>
                    </a:ext>
                  </a:extLst>
                </p:cNvPr>
                <p:cNvPicPr/>
                <p:nvPr/>
              </p:nvPicPr>
              <p:blipFill>
                <a:blip r:embed="rId17"/>
                <a:stretch>
                  <a:fillRect/>
                </a:stretch>
              </p:blipFill>
              <p:spPr>
                <a:xfrm>
                  <a:off x="4959906" y="4394899"/>
                  <a:ext cx="240840" cy="24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8" name="Viết tay 27">
                <a:extLst>
                  <a:ext uri="{FF2B5EF4-FFF2-40B4-BE49-F238E27FC236}">
                    <a16:creationId xmlns:a16="http://schemas.microsoft.com/office/drawing/2014/main" id="{1B12F0F6-9B30-C541-B4B2-56D78FE8957F}"/>
                  </a:ext>
                </a:extLst>
              </p14:cNvPr>
              <p14:cNvContentPartPr/>
              <p14:nvPr/>
            </p14:nvContentPartPr>
            <p14:xfrm>
              <a:off x="2912586" y="3215899"/>
              <a:ext cx="163080" cy="1688040"/>
            </p14:xfrm>
          </p:contentPart>
        </mc:Choice>
        <mc:Fallback xmlns="">
          <p:pic>
            <p:nvPicPr>
              <p:cNvPr id="28" name="Viết tay 27">
                <a:extLst>
                  <a:ext uri="{FF2B5EF4-FFF2-40B4-BE49-F238E27FC236}">
                    <a16:creationId xmlns:a16="http://schemas.microsoft.com/office/drawing/2014/main" id="{1B12F0F6-9B30-C541-B4B2-56D78FE8957F}"/>
                  </a:ext>
                </a:extLst>
              </p:cNvPr>
              <p:cNvPicPr/>
              <p:nvPr/>
            </p:nvPicPr>
            <p:blipFill>
              <a:blip r:embed="rId19"/>
              <a:stretch>
                <a:fillRect/>
              </a:stretch>
            </p:blipFill>
            <p:spPr>
              <a:xfrm>
                <a:off x="2876586" y="3144259"/>
                <a:ext cx="234720" cy="183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Viết tay 29">
                <a:extLst>
                  <a:ext uri="{FF2B5EF4-FFF2-40B4-BE49-F238E27FC236}">
                    <a16:creationId xmlns:a16="http://schemas.microsoft.com/office/drawing/2014/main" id="{A0E84644-2E78-F642-8449-804EEE842F49}"/>
                  </a:ext>
                </a:extLst>
              </p14:cNvPr>
              <p14:cNvContentPartPr/>
              <p14:nvPr/>
            </p14:nvContentPartPr>
            <p14:xfrm>
              <a:off x="808026" y="2604979"/>
              <a:ext cx="3327480" cy="105480"/>
            </p14:xfrm>
          </p:contentPart>
        </mc:Choice>
        <mc:Fallback xmlns="">
          <p:pic>
            <p:nvPicPr>
              <p:cNvPr id="30" name="Viết tay 29">
                <a:extLst>
                  <a:ext uri="{FF2B5EF4-FFF2-40B4-BE49-F238E27FC236}">
                    <a16:creationId xmlns:a16="http://schemas.microsoft.com/office/drawing/2014/main" id="{A0E84644-2E78-F642-8449-804EEE842F49}"/>
                  </a:ext>
                </a:extLst>
              </p:cNvPr>
              <p:cNvPicPr/>
              <p:nvPr/>
            </p:nvPicPr>
            <p:blipFill>
              <a:blip r:embed="rId21"/>
              <a:stretch>
                <a:fillRect/>
              </a:stretch>
            </p:blipFill>
            <p:spPr>
              <a:xfrm>
                <a:off x="772386" y="2532979"/>
                <a:ext cx="339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Viết tay 31">
                <a:extLst>
                  <a:ext uri="{FF2B5EF4-FFF2-40B4-BE49-F238E27FC236}">
                    <a16:creationId xmlns:a16="http://schemas.microsoft.com/office/drawing/2014/main" id="{13F75AD4-2A3D-6B48-BA4F-AEDC718E949A}"/>
                  </a:ext>
                </a:extLst>
              </p14:cNvPr>
              <p14:cNvContentPartPr/>
              <p14:nvPr/>
            </p14:nvContentPartPr>
            <p14:xfrm>
              <a:off x="737106" y="1843939"/>
              <a:ext cx="1798200" cy="79200"/>
            </p14:xfrm>
          </p:contentPart>
        </mc:Choice>
        <mc:Fallback xmlns="">
          <p:pic>
            <p:nvPicPr>
              <p:cNvPr id="32" name="Viết tay 31">
                <a:extLst>
                  <a:ext uri="{FF2B5EF4-FFF2-40B4-BE49-F238E27FC236}">
                    <a16:creationId xmlns:a16="http://schemas.microsoft.com/office/drawing/2014/main" id="{13F75AD4-2A3D-6B48-BA4F-AEDC718E949A}"/>
                  </a:ext>
                </a:extLst>
              </p:cNvPr>
              <p:cNvPicPr/>
              <p:nvPr/>
            </p:nvPicPr>
            <p:blipFill>
              <a:blip r:embed="rId23"/>
              <a:stretch>
                <a:fillRect/>
              </a:stretch>
            </p:blipFill>
            <p:spPr>
              <a:xfrm>
                <a:off x="701106" y="1772299"/>
                <a:ext cx="1869840" cy="222840"/>
              </a:xfrm>
              <a:prstGeom prst="rect">
                <a:avLst/>
              </a:prstGeom>
            </p:spPr>
          </p:pic>
        </mc:Fallback>
      </mc:AlternateContent>
    </p:spTree>
    <p:extLst>
      <p:ext uri="{BB962C8B-B14F-4D97-AF65-F5344CB8AC3E}">
        <p14:creationId xmlns:p14="http://schemas.microsoft.com/office/powerpoint/2010/main" val="2260032051"/>
      </p:ext>
    </p:extLst>
  </p:cSld>
  <p:clrMapOvr>
    <a:masterClrMapping/>
  </p:clrMapOvr>
</p:sld>
</file>

<file path=ppt/theme/theme1.xml><?xml version="1.0" encoding="utf-8"?>
<a:theme xmlns:a="http://schemas.openxmlformats.org/drawingml/2006/main" name="WAN">
  <a:themeElements>
    <a:clrScheme name="WA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W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A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A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A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A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A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A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02DDB1602E1F418973D7514106350D" ma:contentTypeVersion="10" ma:contentTypeDescription="Create a new document." ma:contentTypeScope="" ma:versionID="236e585e038dda20b11444d9d3b061d2">
  <xsd:schema xmlns:xsd="http://www.w3.org/2001/XMLSchema" xmlns:xs="http://www.w3.org/2001/XMLSchema" xmlns:p="http://schemas.microsoft.com/office/2006/metadata/properties" xmlns:ns2="7b943c93-b938-48de-825e-fb1653b6f1c7" xmlns:ns3="7d6b43c1-d31c-445d-bdf9-3473889ab938" targetNamespace="http://schemas.microsoft.com/office/2006/metadata/properties" ma:root="true" ma:fieldsID="c83c2e15b35c55ed220d0b85529f6f85" ns2:_="" ns3:_="">
    <xsd:import namespace="7b943c93-b938-48de-825e-fb1653b6f1c7"/>
    <xsd:import namespace="7d6b43c1-d31c-445d-bdf9-3473889ab93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43c93-b938-48de-825e-fb1653b6f1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6b43c1-d31c-445d-bdf9-3473889ab93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FFF9F4-F2DE-4489-81BF-9AFB981FF412}">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D9875C40-51C4-4791-A7CB-7020421F5795}">
  <ds:schemaRefs>
    <ds:schemaRef ds:uri="http://schemas.microsoft.com/sharepoint/v3/contenttype/forms"/>
  </ds:schemaRefs>
</ds:datastoreItem>
</file>

<file path=customXml/itemProps3.xml><?xml version="1.0" encoding="utf-8"?>
<ds:datastoreItem xmlns:ds="http://schemas.openxmlformats.org/officeDocument/2006/customXml" ds:itemID="{310EC4FB-276F-445F-BC51-6A74DA8064CF}"/>
</file>

<file path=docProps/app.xml><?xml version="1.0" encoding="utf-8"?>
<Properties xmlns="http://schemas.openxmlformats.org/officeDocument/2006/extended-properties" xmlns:vt="http://schemas.openxmlformats.org/officeDocument/2006/docPropsVTypes">
  <Template>WAN</Template>
  <TotalTime>1842</TotalTime>
  <Words>7147</Words>
  <Application>Microsoft Office PowerPoint</Application>
  <PresentationFormat>On-screen Show (4:3)</PresentationFormat>
  <Paragraphs>1598</Paragraphs>
  <Slides>109</Slides>
  <Notes>7</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WAN</vt:lpstr>
      <vt:lpstr>Thiết kế mạng truy nhập </vt:lpstr>
      <vt:lpstr>Thiết kế mạng WAN </vt:lpstr>
      <vt:lpstr>Mạng truy nhập và mạng xương sống </vt:lpstr>
      <vt:lpstr>Nguyên tắc thiết kế</vt:lpstr>
      <vt:lpstr>Truy nhập và xương sống (1)</vt:lpstr>
      <vt:lpstr>Dự trữ </vt:lpstr>
      <vt:lpstr>Truy nhập và xương sống (2)</vt:lpstr>
      <vt:lpstr>Giá tiền truy cập cục bộ là đáng kể</vt:lpstr>
      <vt:lpstr>Ví dụ thiết kế mạng truy nhập cục bộ (1)</vt:lpstr>
      <vt:lpstr>Ví dụ thiết kế mạng truy nhập cục bộ (2)</vt:lpstr>
      <vt:lpstr>Ví dụ thiết kế mạng truy nhập cục bộ (3)</vt:lpstr>
      <vt:lpstr>Giải pháp có thể (1)</vt:lpstr>
      <vt:lpstr>Giải pháp có thể (2)</vt:lpstr>
      <vt:lpstr>Một tốc độ, một trung tâm</vt:lpstr>
      <vt:lpstr>Một tốc độ, một trung tâm(2)</vt:lpstr>
      <vt:lpstr>Một tốc độ, một trung tâm(3)</vt:lpstr>
      <vt:lpstr>Bài toán cây bao trùm tối thiểu có trọng số  (CMST)</vt:lpstr>
      <vt:lpstr>Dạng bài toán CMST (1)</vt:lpstr>
      <vt:lpstr>Dạng bài toán CMST (2)</vt:lpstr>
      <vt:lpstr>Thuật toán CMST (1)</vt:lpstr>
      <vt:lpstr>Thuật toán CMST (2)</vt:lpstr>
      <vt:lpstr>Thuật toán CMST (3)</vt:lpstr>
      <vt:lpstr>Thuật toán CMST (3)</vt:lpstr>
      <vt:lpstr>Ví dụ 2 Kruskal biến đổi</vt:lpstr>
      <vt:lpstr>Ví dụ 2 Kruskal biến đổi</vt:lpstr>
      <vt:lpstr>Ví dụ 2 Kruskal biến đổi</vt:lpstr>
      <vt:lpstr>Giải thuật Esau-Williams (1)</vt:lpstr>
      <vt:lpstr>Giải thuật Esau-Williams (2)</vt:lpstr>
      <vt:lpstr>Giải thuật Esau-Williams (3)</vt:lpstr>
      <vt:lpstr>Nhận xét về giải thuật E-W</vt:lpstr>
      <vt:lpstr>Ví dụ 1 Esau-William (1)</vt:lpstr>
      <vt:lpstr>Ví dụ 1 Esau-William (2)</vt:lpstr>
      <vt:lpstr>Ví dụ 1 Esau-William (3)</vt:lpstr>
      <vt:lpstr>Ví dụ 1 Esau-William (4)</vt:lpstr>
      <vt:lpstr>Ví dụ 2 Esau-William (1)</vt:lpstr>
      <vt:lpstr>Ví dụ 2 Esau-William (2)</vt:lpstr>
      <vt:lpstr>Ví dụ 2 Esau-William (3)</vt:lpstr>
      <vt:lpstr>Ví dụ 2 Esau-William (4)</vt:lpstr>
      <vt:lpstr>Ví dụ 2 Esau-William (5)</vt:lpstr>
      <vt:lpstr>Ví dụ 3 Esau-William (1) </vt:lpstr>
      <vt:lpstr>Ví dụ 3 Esau-William (2) </vt:lpstr>
      <vt:lpstr>Ví dụ 3 Esau-William (3) </vt:lpstr>
      <vt:lpstr>Ví dụ 3 Esau-William (4) </vt:lpstr>
      <vt:lpstr>Ví dụ 3 Esau-William (5) </vt:lpstr>
      <vt:lpstr>Giải thuật Sharma</vt:lpstr>
      <vt:lpstr>Nhận xét giải thuật Sharma</vt:lpstr>
      <vt:lpstr>Ví dụ Sharma (1)</vt:lpstr>
      <vt:lpstr>Ví dụ Sharma (2)</vt:lpstr>
      <vt:lpstr>Nhiều tốc độ liên kết (1)</vt:lpstr>
      <vt:lpstr>Nhiều tốc độ liên kết (2)</vt:lpstr>
      <vt:lpstr>Bài toán CMST đa tốc độ (1)</vt:lpstr>
      <vt:lpstr>Bài toán CMST đa tốc độ (2)</vt:lpstr>
      <vt:lpstr>Giải thuật MSLA (Multi-speed Local Access)</vt:lpstr>
      <vt:lpstr>Hàm thỏa hiệp (1)</vt:lpstr>
      <vt:lpstr>Hàm cập nhật (1)</vt:lpstr>
      <vt:lpstr>Hàm cập nhật (2)</vt:lpstr>
      <vt:lpstr>Hàm cập nhật (3)</vt:lpstr>
      <vt:lpstr>Hàm cập nhật (4)</vt:lpstr>
      <vt:lpstr>Giải thuật MLSA: Ví dụ (1)</vt:lpstr>
      <vt:lpstr>Giải thuật MLSA: Ví dụ (2)</vt:lpstr>
      <vt:lpstr>Giải thuật MLSA: Ví dụ (3)</vt:lpstr>
      <vt:lpstr>Giải thuật MLSA: Ví dụ (4)</vt:lpstr>
      <vt:lpstr>Giải thuật MLSA: Ví dụ (5)</vt:lpstr>
      <vt:lpstr>Giải thuật MLSA: Ví dụ (6)</vt:lpstr>
      <vt:lpstr>Giải thuật MLSA: Ví dụ (7)</vt:lpstr>
      <vt:lpstr>Giải thuật MLSA: Ví dụ (8)</vt:lpstr>
      <vt:lpstr>Giải thuật MSLA: Ví dụ (9)</vt:lpstr>
      <vt:lpstr>Giải thuật MSLA: Ví dụ (10)</vt:lpstr>
      <vt:lpstr>Giải thuật MSLA: Ví dụ (9)</vt:lpstr>
      <vt:lpstr>Giải thuật MSLA: Ví dụ (11)</vt:lpstr>
      <vt:lpstr>Giải thuật MSLA: Ví dụ (9)</vt:lpstr>
      <vt:lpstr>Giải thuật MSLA: Ví dụ (9)</vt:lpstr>
      <vt:lpstr>Giải thuật MSLA: Ví dụ (9)</vt:lpstr>
      <vt:lpstr>Giải thuật MSLA: Ví dụ (9)</vt:lpstr>
      <vt:lpstr>Giải thuật MSLA: Ví dụ (9)</vt:lpstr>
      <vt:lpstr>Giải thuật MSLA: Ví dụ (9)</vt:lpstr>
      <vt:lpstr>Giải thuật MLSA: Ví dụ (8)</vt:lpstr>
      <vt:lpstr> Thiết kế truy nhập cục bộ nhiều trung tâm  </vt:lpstr>
      <vt:lpstr>Một số ký hiệu:</vt:lpstr>
      <vt:lpstr>Bài toán truy nhập cục bộ đa trung tâm   (MCLA)</vt:lpstr>
      <vt:lpstr>Nhận xét</vt:lpstr>
      <vt:lpstr>Esau-Williams Hàng xóm gần nhất  (NNEW)</vt:lpstr>
      <vt:lpstr>Ví dụ NNEW (1)</vt:lpstr>
      <vt:lpstr>Ví dụ NNEW (2)</vt:lpstr>
      <vt:lpstr>Ví dụ  NNEW (3)</vt:lpstr>
      <vt:lpstr>Ví dụ tại sao NNEW không hiệu qủa</vt:lpstr>
      <vt:lpstr>Ví dụ 1 Phân loại nút</vt:lpstr>
      <vt:lpstr>Esau-Williams đa trung tâm(MCEW)</vt:lpstr>
      <vt:lpstr>MCEW (2)</vt:lpstr>
      <vt:lpstr>MCEW (3)</vt:lpstr>
      <vt:lpstr>MCEW (4)</vt:lpstr>
      <vt:lpstr>Ví dụ 1 MCEW</vt:lpstr>
      <vt:lpstr>Ví dụ 1 MCEW(2)</vt:lpstr>
      <vt:lpstr>Ví dụ 1 MCEW(2)</vt:lpstr>
      <vt:lpstr>Ví dụ 1 MCEW(2)</vt:lpstr>
      <vt:lpstr>Ví dụ 1 MCEW(2)</vt:lpstr>
      <vt:lpstr>Ví dụ 1 MCEW(2)</vt:lpstr>
      <vt:lpstr>Ví dụ 1 MCEW(2)</vt:lpstr>
      <vt:lpstr>Ví dụ 1 MCEW(2)</vt:lpstr>
      <vt:lpstr>Ví dụ 1 MCEW(2)</vt:lpstr>
      <vt:lpstr>Ví dụ 1 MCEW(2)</vt:lpstr>
      <vt:lpstr>Ví dụ 1 MCEW(2)</vt:lpstr>
      <vt:lpstr>Thực tế </vt:lpstr>
      <vt:lpstr>Cải thiện thiết kế mạng cục bộ</vt:lpstr>
      <vt:lpstr>Nhánh có quá nhiều nút</vt:lpstr>
      <vt:lpstr>Cây truy nhập có quá nhiều bước nhảy </vt:lpstr>
      <vt:lpstr>Nút có quá nhiều liên kết </vt:lpstr>
      <vt:lpstr>Nút trung tâm có quá nhiều liên kết (1) </vt:lpstr>
      <vt:lpstr>Nút trung tâm có quá nhiều liên kết (2) </vt:lpstr>
    </vt:vector>
  </TitlesOfParts>
  <Company>Microsoft Office 2003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mạng WAN</dc:title>
  <dc:creator>User</dc:creator>
  <cp:lastModifiedBy>Nguyen The Thang</cp:lastModifiedBy>
  <cp:revision>96</cp:revision>
  <cp:lastPrinted>2021-05-18T04:32:08Z</cp:lastPrinted>
  <dcterms:created xsi:type="dcterms:W3CDTF">2006-06-19T00:12:52Z</dcterms:created>
  <dcterms:modified xsi:type="dcterms:W3CDTF">2022-02-11T03:02:26Z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0x0101001702DDB1602E1F418973D7514106350D</vt:lpwstr>
  </property>
</Properties>
</file>